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97" r:id="rId4"/>
    <p:sldId id="262" r:id="rId5"/>
    <p:sldId id="285" r:id="rId6"/>
    <p:sldId id="259" r:id="rId7"/>
    <p:sldId id="260" r:id="rId8"/>
    <p:sldId id="261" r:id="rId9"/>
    <p:sldId id="288" r:id="rId10"/>
    <p:sldId id="287" r:id="rId11"/>
    <p:sldId id="283" r:id="rId12"/>
    <p:sldId id="289" r:id="rId13"/>
    <p:sldId id="263" r:id="rId14"/>
    <p:sldId id="264" r:id="rId15"/>
    <p:sldId id="265" r:id="rId16"/>
    <p:sldId id="266" r:id="rId17"/>
    <p:sldId id="267" r:id="rId18"/>
    <p:sldId id="268" r:id="rId19"/>
    <p:sldId id="276" r:id="rId20"/>
    <p:sldId id="278" r:id="rId21"/>
    <p:sldId id="295" r:id="rId22"/>
    <p:sldId id="290" r:id="rId23"/>
    <p:sldId id="282" r:id="rId24"/>
    <p:sldId id="291" r:id="rId25"/>
    <p:sldId id="296" r:id="rId26"/>
    <p:sldId id="277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84" r:id="rId35"/>
    <p:sldId id="292" r:id="rId36"/>
    <p:sldId id="293" r:id="rId37"/>
    <p:sldId id="29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image" Target="../media/image10.jpg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0C3C0B-45EA-45D7-A296-43C2FC561A5E}" type="doc">
      <dgm:prSet loTypeId="urn:microsoft.com/office/officeart/2005/8/layout/hList6" loCatId="list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8A561613-2909-4ACF-99DD-C028D0A415E8}">
      <dgm:prSet phldrT="[Text]"/>
      <dgm:spPr/>
      <dgm:t>
        <a:bodyPr/>
        <a:lstStyle/>
        <a:p>
          <a:pPr algn="l"/>
          <a:r>
            <a:rPr lang="en-IN" b="1" dirty="0" smtClean="0"/>
            <a:t>Pre-Revision SVEEP</a:t>
          </a:r>
          <a:endParaRPr lang="en-IN" b="1" dirty="0"/>
        </a:p>
      </dgm:t>
    </dgm:pt>
    <dgm:pt modelId="{CDAC572A-7791-4F73-ACE0-C2324DDB030D}" type="parTrans" cxnId="{7A4EA589-BE6F-47BB-9EF9-0C603B79113E}">
      <dgm:prSet/>
      <dgm:spPr/>
      <dgm:t>
        <a:bodyPr/>
        <a:lstStyle/>
        <a:p>
          <a:pPr algn="l"/>
          <a:endParaRPr lang="en-IN"/>
        </a:p>
      </dgm:t>
    </dgm:pt>
    <dgm:pt modelId="{F4FA856E-1608-4F36-8595-B0F8BB482924}" type="sibTrans" cxnId="{7A4EA589-BE6F-47BB-9EF9-0C603B79113E}">
      <dgm:prSet/>
      <dgm:spPr/>
      <dgm:t>
        <a:bodyPr/>
        <a:lstStyle/>
        <a:p>
          <a:pPr algn="l"/>
          <a:endParaRPr lang="en-IN"/>
        </a:p>
      </dgm:t>
    </dgm:pt>
    <dgm:pt modelId="{CEFE94CA-FAE2-4B86-91A5-16F42DABAEEF}">
      <dgm:prSet phldrT="[Text]"/>
      <dgm:spPr/>
      <dgm:t>
        <a:bodyPr/>
        <a:lstStyle/>
        <a:p>
          <a:pPr algn="l"/>
          <a:r>
            <a:rPr lang="en-IN" b="1" dirty="0" smtClean="0"/>
            <a:t>Revision SVEEP</a:t>
          </a:r>
          <a:endParaRPr lang="en-IN" b="1" dirty="0"/>
        </a:p>
      </dgm:t>
    </dgm:pt>
    <dgm:pt modelId="{E2225FC6-7A8E-425D-80A8-360D5DCD6F07}" type="parTrans" cxnId="{5C16C3CC-5C43-4021-B9F9-F9C1A999B2A0}">
      <dgm:prSet/>
      <dgm:spPr/>
      <dgm:t>
        <a:bodyPr/>
        <a:lstStyle/>
        <a:p>
          <a:pPr algn="l"/>
          <a:endParaRPr lang="en-IN"/>
        </a:p>
      </dgm:t>
    </dgm:pt>
    <dgm:pt modelId="{B98F412F-7133-401F-8CAF-ECB67D922C44}" type="sibTrans" cxnId="{5C16C3CC-5C43-4021-B9F9-F9C1A999B2A0}">
      <dgm:prSet/>
      <dgm:spPr/>
      <dgm:t>
        <a:bodyPr/>
        <a:lstStyle/>
        <a:p>
          <a:pPr algn="l"/>
          <a:endParaRPr lang="en-IN"/>
        </a:p>
      </dgm:t>
    </dgm:pt>
    <dgm:pt modelId="{94F24E06-9750-4ABF-88FE-3DC46F8CD753}">
      <dgm:prSet phldrT="[Text]"/>
      <dgm:spPr/>
      <dgm:t>
        <a:bodyPr/>
        <a:lstStyle/>
        <a:p>
          <a:pPr algn="l"/>
          <a:r>
            <a:rPr lang="en-IN" dirty="0" smtClean="0"/>
            <a:t>Campaign</a:t>
          </a:r>
          <a:endParaRPr lang="en-IN" dirty="0"/>
        </a:p>
      </dgm:t>
    </dgm:pt>
    <dgm:pt modelId="{D7A35719-5784-4D68-9597-6B9074A91887}" type="parTrans" cxnId="{3E9BA55D-1F66-44D3-A44E-20CB0F794243}">
      <dgm:prSet/>
      <dgm:spPr/>
      <dgm:t>
        <a:bodyPr/>
        <a:lstStyle/>
        <a:p>
          <a:pPr algn="l"/>
          <a:endParaRPr lang="en-IN"/>
        </a:p>
      </dgm:t>
    </dgm:pt>
    <dgm:pt modelId="{2D2B9B4A-1F75-4C7C-A678-58DA11FBAAE1}" type="sibTrans" cxnId="{3E9BA55D-1F66-44D3-A44E-20CB0F794243}">
      <dgm:prSet/>
      <dgm:spPr/>
      <dgm:t>
        <a:bodyPr/>
        <a:lstStyle/>
        <a:p>
          <a:pPr algn="l"/>
          <a:endParaRPr lang="en-IN"/>
        </a:p>
      </dgm:t>
    </dgm:pt>
    <dgm:pt modelId="{09F5DE5D-CBAE-427F-AC66-3EEF2E329714}">
      <dgm:prSet phldrT="[Text]"/>
      <dgm:spPr/>
      <dgm:t>
        <a:bodyPr/>
        <a:lstStyle/>
        <a:p>
          <a:pPr algn="l"/>
          <a:r>
            <a:rPr lang="en-IN" dirty="0" smtClean="0"/>
            <a:t>ELCs</a:t>
          </a:r>
          <a:endParaRPr lang="en-IN" dirty="0"/>
        </a:p>
      </dgm:t>
    </dgm:pt>
    <dgm:pt modelId="{6420572E-831F-463F-A045-85100FDE2298}" type="parTrans" cxnId="{735C7DC8-05DC-485B-87D9-C9EA5C01A150}">
      <dgm:prSet/>
      <dgm:spPr/>
      <dgm:t>
        <a:bodyPr/>
        <a:lstStyle/>
        <a:p>
          <a:pPr algn="l"/>
          <a:endParaRPr lang="en-IN"/>
        </a:p>
      </dgm:t>
    </dgm:pt>
    <dgm:pt modelId="{F70ED162-5F5D-4C87-814F-65AD73D3F736}" type="sibTrans" cxnId="{735C7DC8-05DC-485B-87D9-C9EA5C01A150}">
      <dgm:prSet/>
      <dgm:spPr/>
      <dgm:t>
        <a:bodyPr/>
        <a:lstStyle/>
        <a:p>
          <a:pPr algn="l"/>
          <a:endParaRPr lang="en-IN"/>
        </a:p>
      </dgm:t>
    </dgm:pt>
    <dgm:pt modelId="{141E1F9F-70FC-48BD-A614-9EC16988B7F8}">
      <dgm:prSet phldrT="[Text]"/>
      <dgm:spPr/>
      <dgm:t>
        <a:bodyPr/>
        <a:lstStyle/>
        <a:p>
          <a:pPr algn="l"/>
          <a:r>
            <a:rPr lang="en-IN" b="1" dirty="0" smtClean="0"/>
            <a:t>NVD &amp; Conduct of Elections </a:t>
          </a:r>
          <a:endParaRPr lang="en-IN" b="1" dirty="0"/>
        </a:p>
      </dgm:t>
    </dgm:pt>
    <dgm:pt modelId="{98AB638F-6E86-45E1-872C-449B1024028B}" type="parTrans" cxnId="{154B37CF-E022-43AD-B738-B035A1ED92EB}">
      <dgm:prSet/>
      <dgm:spPr/>
      <dgm:t>
        <a:bodyPr/>
        <a:lstStyle/>
        <a:p>
          <a:pPr algn="l"/>
          <a:endParaRPr lang="en-IN"/>
        </a:p>
      </dgm:t>
    </dgm:pt>
    <dgm:pt modelId="{9C5C01F5-8C39-4315-9492-7F30A567C2FC}" type="sibTrans" cxnId="{154B37CF-E022-43AD-B738-B035A1ED92EB}">
      <dgm:prSet/>
      <dgm:spPr/>
      <dgm:t>
        <a:bodyPr/>
        <a:lstStyle/>
        <a:p>
          <a:pPr algn="l"/>
          <a:endParaRPr lang="en-IN"/>
        </a:p>
      </dgm:t>
    </dgm:pt>
    <dgm:pt modelId="{83248472-9DD9-4C32-84F6-4C6376A7F572}">
      <dgm:prSet phldrT="[Text]"/>
      <dgm:spPr/>
      <dgm:t>
        <a:bodyPr/>
        <a:lstStyle/>
        <a:p>
          <a:pPr algn="l"/>
          <a:endParaRPr lang="en-IN" dirty="0"/>
        </a:p>
      </dgm:t>
    </dgm:pt>
    <dgm:pt modelId="{A0DC8A6F-7BDC-489A-A537-8B3DADF32652}" type="parTrans" cxnId="{35146A94-9DF1-4C42-90EC-3BB923B9F7EF}">
      <dgm:prSet/>
      <dgm:spPr/>
      <dgm:t>
        <a:bodyPr/>
        <a:lstStyle/>
        <a:p>
          <a:pPr algn="l"/>
          <a:endParaRPr lang="en-IN"/>
        </a:p>
      </dgm:t>
    </dgm:pt>
    <dgm:pt modelId="{BFBA7B87-552C-4C29-92BD-79AD042076F4}" type="sibTrans" cxnId="{35146A94-9DF1-4C42-90EC-3BB923B9F7EF}">
      <dgm:prSet/>
      <dgm:spPr/>
      <dgm:t>
        <a:bodyPr/>
        <a:lstStyle/>
        <a:p>
          <a:pPr algn="l"/>
          <a:endParaRPr lang="en-IN"/>
        </a:p>
      </dgm:t>
    </dgm:pt>
    <dgm:pt modelId="{02B7E231-B01C-4B25-AD6E-4EDA7435F694}">
      <dgm:prSet phldrT="[Text]"/>
      <dgm:spPr/>
      <dgm:t>
        <a:bodyPr/>
        <a:lstStyle/>
        <a:p>
          <a:pPr algn="l"/>
          <a:r>
            <a:rPr lang="en-IN" dirty="0" smtClean="0"/>
            <a:t>NVD</a:t>
          </a:r>
          <a:endParaRPr lang="en-IN" dirty="0"/>
        </a:p>
      </dgm:t>
    </dgm:pt>
    <dgm:pt modelId="{9062DE21-F38E-4281-AA75-9BB217987329}" type="parTrans" cxnId="{880ED44A-43C8-4C62-9D2D-F0F03B262C98}">
      <dgm:prSet/>
      <dgm:spPr/>
      <dgm:t>
        <a:bodyPr/>
        <a:lstStyle/>
        <a:p>
          <a:pPr algn="l"/>
          <a:endParaRPr lang="en-IN"/>
        </a:p>
      </dgm:t>
    </dgm:pt>
    <dgm:pt modelId="{D317ABD4-C9C4-4EFD-9765-6524429EE23F}" type="sibTrans" cxnId="{880ED44A-43C8-4C62-9D2D-F0F03B262C98}">
      <dgm:prSet/>
      <dgm:spPr/>
      <dgm:t>
        <a:bodyPr/>
        <a:lstStyle/>
        <a:p>
          <a:pPr algn="l"/>
          <a:endParaRPr lang="en-IN"/>
        </a:p>
      </dgm:t>
    </dgm:pt>
    <dgm:pt modelId="{D2610732-5753-4F40-8DBB-B529F74386C2}">
      <dgm:prSet phldrT="[Text]"/>
      <dgm:spPr/>
      <dgm:t>
        <a:bodyPr/>
        <a:lstStyle/>
        <a:p>
          <a:pPr algn="l"/>
          <a:r>
            <a:rPr lang="en-IN" dirty="0" smtClean="0"/>
            <a:t>H2H Survey</a:t>
          </a:r>
          <a:endParaRPr lang="en-IN" dirty="0"/>
        </a:p>
      </dgm:t>
    </dgm:pt>
    <dgm:pt modelId="{004D87D7-F3D9-4071-A21E-ACA8060EA8AD}" type="sibTrans" cxnId="{F2374EEB-4D96-4E5A-B403-748BAE7A0092}">
      <dgm:prSet/>
      <dgm:spPr/>
      <dgm:t>
        <a:bodyPr/>
        <a:lstStyle/>
        <a:p>
          <a:pPr algn="l"/>
          <a:endParaRPr lang="en-IN"/>
        </a:p>
      </dgm:t>
    </dgm:pt>
    <dgm:pt modelId="{87FA582C-D523-47F8-8FE9-AFFDD8B4D1EE}" type="parTrans" cxnId="{F2374EEB-4D96-4E5A-B403-748BAE7A0092}">
      <dgm:prSet/>
      <dgm:spPr/>
      <dgm:t>
        <a:bodyPr/>
        <a:lstStyle/>
        <a:p>
          <a:pPr algn="l"/>
          <a:endParaRPr lang="en-IN"/>
        </a:p>
      </dgm:t>
    </dgm:pt>
    <dgm:pt modelId="{D391F495-A140-4516-BF5C-FB8FD79E3558}">
      <dgm:prSet phldrT="[Text]"/>
      <dgm:spPr/>
      <dgm:t>
        <a:bodyPr/>
        <a:lstStyle/>
        <a:p>
          <a:pPr algn="l"/>
          <a:r>
            <a:rPr lang="en-IN" dirty="0" smtClean="0"/>
            <a:t>Special Drive including Special Enrolment drives for PWDs</a:t>
          </a:r>
          <a:endParaRPr lang="en-IN" dirty="0"/>
        </a:p>
      </dgm:t>
    </dgm:pt>
    <dgm:pt modelId="{AED0123A-B4CA-4243-82B8-40F147E9D9CC}" type="parTrans" cxnId="{06298CA0-77E2-4E65-A4B5-4527F37F0920}">
      <dgm:prSet/>
      <dgm:spPr/>
      <dgm:t>
        <a:bodyPr/>
        <a:lstStyle/>
        <a:p>
          <a:pPr algn="l"/>
          <a:endParaRPr lang="en-IN"/>
        </a:p>
      </dgm:t>
    </dgm:pt>
    <dgm:pt modelId="{03245303-97EA-4EFE-A534-F8579A1ABD00}" type="sibTrans" cxnId="{06298CA0-77E2-4E65-A4B5-4527F37F0920}">
      <dgm:prSet/>
      <dgm:spPr/>
      <dgm:t>
        <a:bodyPr/>
        <a:lstStyle/>
        <a:p>
          <a:pPr algn="l"/>
          <a:endParaRPr lang="en-IN"/>
        </a:p>
      </dgm:t>
    </dgm:pt>
    <dgm:pt modelId="{333A65DF-41EC-4A38-B6F1-AB6066F7140F}">
      <dgm:prSet phldrT="[Text]"/>
      <dgm:spPr/>
      <dgm:t>
        <a:bodyPr/>
        <a:lstStyle/>
        <a:p>
          <a:pPr algn="l"/>
          <a:r>
            <a:rPr lang="en-IN" dirty="0" smtClean="0"/>
            <a:t>PWD Enrolment</a:t>
          </a:r>
          <a:endParaRPr lang="en-IN" dirty="0"/>
        </a:p>
      </dgm:t>
    </dgm:pt>
    <dgm:pt modelId="{93F185BD-C421-424C-87D8-157B658E3611}" type="parTrans" cxnId="{27EC0980-9641-49C6-9F69-669C2AC42B48}">
      <dgm:prSet/>
      <dgm:spPr/>
      <dgm:t>
        <a:bodyPr/>
        <a:lstStyle/>
        <a:p>
          <a:pPr algn="l"/>
          <a:endParaRPr lang="en-IN"/>
        </a:p>
      </dgm:t>
    </dgm:pt>
    <dgm:pt modelId="{DEFA3450-8924-48FD-828D-5775AA67F62E}" type="sibTrans" cxnId="{27EC0980-9641-49C6-9F69-669C2AC42B48}">
      <dgm:prSet/>
      <dgm:spPr/>
      <dgm:t>
        <a:bodyPr/>
        <a:lstStyle/>
        <a:p>
          <a:pPr algn="l"/>
          <a:endParaRPr lang="en-IN"/>
        </a:p>
      </dgm:t>
    </dgm:pt>
    <dgm:pt modelId="{81EC21B0-2AB2-4FB2-AB67-8F85F651D37C}">
      <dgm:prSet phldrT="[Text]"/>
      <dgm:spPr/>
      <dgm:t>
        <a:bodyPr/>
        <a:lstStyle/>
        <a:p>
          <a:pPr algn="l"/>
          <a:r>
            <a:rPr lang="en-IN" dirty="0" smtClean="0"/>
            <a:t>Special Interventions</a:t>
          </a:r>
          <a:endParaRPr lang="en-IN" dirty="0"/>
        </a:p>
      </dgm:t>
    </dgm:pt>
    <dgm:pt modelId="{3979A95D-9933-4F00-B049-24DDB12869F0}" type="parTrans" cxnId="{B04F0CD1-E3E2-493F-8CFE-2083C9246B93}">
      <dgm:prSet/>
      <dgm:spPr/>
      <dgm:t>
        <a:bodyPr/>
        <a:lstStyle/>
        <a:p>
          <a:pPr algn="l"/>
          <a:endParaRPr lang="en-IN"/>
        </a:p>
      </dgm:t>
    </dgm:pt>
    <dgm:pt modelId="{7EB950F3-0A1D-4DC4-AE67-524F06EABE03}" type="sibTrans" cxnId="{B04F0CD1-E3E2-493F-8CFE-2083C9246B93}">
      <dgm:prSet/>
      <dgm:spPr/>
      <dgm:t>
        <a:bodyPr/>
        <a:lstStyle/>
        <a:p>
          <a:pPr algn="l"/>
          <a:endParaRPr lang="en-IN"/>
        </a:p>
      </dgm:t>
    </dgm:pt>
    <dgm:pt modelId="{10989FF9-D5D6-4054-81BF-571433E1A7C8}">
      <dgm:prSet phldrT="[Text]"/>
      <dgm:spPr/>
      <dgm:t>
        <a:bodyPr/>
        <a:lstStyle/>
        <a:p>
          <a:pPr algn="l"/>
          <a:r>
            <a:rPr lang="en-IN" dirty="0" smtClean="0"/>
            <a:t>SVEEP before Announcement of Elections</a:t>
          </a:r>
          <a:endParaRPr lang="en-IN" dirty="0"/>
        </a:p>
      </dgm:t>
    </dgm:pt>
    <dgm:pt modelId="{2868F7EA-8A99-4A49-A2EA-64D2387D269D}" type="parTrans" cxnId="{DDCF1318-5569-4771-9427-9B31268CBDBA}">
      <dgm:prSet/>
      <dgm:spPr/>
      <dgm:t>
        <a:bodyPr/>
        <a:lstStyle/>
        <a:p>
          <a:endParaRPr lang="en-IN"/>
        </a:p>
      </dgm:t>
    </dgm:pt>
    <dgm:pt modelId="{F48353F3-D026-49DB-A596-4D20BD68F399}" type="sibTrans" cxnId="{DDCF1318-5569-4771-9427-9B31268CBDBA}">
      <dgm:prSet/>
      <dgm:spPr/>
      <dgm:t>
        <a:bodyPr/>
        <a:lstStyle/>
        <a:p>
          <a:endParaRPr lang="en-IN"/>
        </a:p>
      </dgm:t>
    </dgm:pt>
    <dgm:pt modelId="{0B1F6456-A08E-4BA3-9906-C63707EF4C66}">
      <dgm:prSet phldrT="[Text]"/>
      <dgm:spPr/>
      <dgm:t>
        <a:bodyPr/>
        <a:lstStyle/>
        <a:p>
          <a:pPr algn="l"/>
          <a:r>
            <a:rPr lang="en-IN" dirty="0" smtClean="0"/>
            <a:t>SVEEP for  </a:t>
          </a:r>
          <a:r>
            <a:rPr lang="en-IN" dirty="0" err="1" smtClean="0"/>
            <a:t>Loksabha</a:t>
          </a:r>
          <a:r>
            <a:rPr lang="en-IN" dirty="0" smtClean="0"/>
            <a:t> Elections, 2019</a:t>
          </a:r>
          <a:endParaRPr lang="en-IN" dirty="0"/>
        </a:p>
      </dgm:t>
    </dgm:pt>
    <dgm:pt modelId="{F2933888-E3E2-46D4-8FD4-2AE69B43B845}" type="parTrans" cxnId="{DA2917BE-29C3-4F09-951F-777984074E5D}">
      <dgm:prSet/>
      <dgm:spPr/>
      <dgm:t>
        <a:bodyPr/>
        <a:lstStyle/>
        <a:p>
          <a:endParaRPr lang="en-IN"/>
        </a:p>
      </dgm:t>
    </dgm:pt>
    <dgm:pt modelId="{DBBCF693-8700-41D7-84C9-283875AE76F7}" type="sibTrans" cxnId="{DA2917BE-29C3-4F09-951F-777984074E5D}">
      <dgm:prSet/>
      <dgm:spPr/>
      <dgm:t>
        <a:bodyPr/>
        <a:lstStyle/>
        <a:p>
          <a:endParaRPr lang="en-IN"/>
        </a:p>
      </dgm:t>
    </dgm:pt>
    <dgm:pt modelId="{13527DDC-D215-4B5B-8C22-67001B2742C4}">
      <dgm:prSet phldrT="[Text]"/>
      <dgm:spPr/>
      <dgm:t>
        <a:bodyPr/>
        <a:lstStyle/>
        <a:p>
          <a:pPr algn="l"/>
          <a:r>
            <a:rPr lang="en-IN" dirty="0" smtClean="0"/>
            <a:t>Documentation</a:t>
          </a:r>
          <a:endParaRPr lang="en-IN" dirty="0"/>
        </a:p>
      </dgm:t>
    </dgm:pt>
    <dgm:pt modelId="{A8E87117-1193-4A53-969D-4FE837CA9278}" type="parTrans" cxnId="{9CAC47FA-F964-4D7C-A046-8996F2D9EA0F}">
      <dgm:prSet/>
      <dgm:spPr/>
      <dgm:t>
        <a:bodyPr/>
        <a:lstStyle/>
        <a:p>
          <a:endParaRPr lang="en-IN"/>
        </a:p>
      </dgm:t>
    </dgm:pt>
    <dgm:pt modelId="{9E6F8419-E8D2-4288-BCFC-CFC0ED811787}" type="sibTrans" cxnId="{9CAC47FA-F964-4D7C-A046-8996F2D9EA0F}">
      <dgm:prSet/>
      <dgm:spPr/>
      <dgm:t>
        <a:bodyPr/>
        <a:lstStyle/>
        <a:p>
          <a:endParaRPr lang="en-IN"/>
        </a:p>
      </dgm:t>
    </dgm:pt>
    <dgm:pt modelId="{DA2AC442-16D1-46DF-87F3-5E70364EB281}">
      <dgm:prSet phldrT="[Text]"/>
      <dgm:spPr/>
      <dgm:t>
        <a:bodyPr/>
        <a:lstStyle/>
        <a:p>
          <a:pPr algn="l"/>
          <a:r>
            <a:rPr lang="en-IN" dirty="0" smtClean="0"/>
            <a:t>Documentation </a:t>
          </a:r>
          <a:endParaRPr lang="en-IN" dirty="0"/>
        </a:p>
      </dgm:t>
    </dgm:pt>
    <dgm:pt modelId="{6D623B30-797C-470B-AE69-4EEF79D11072}" type="parTrans" cxnId="{C3BF81C9-8E37-41CC-B271-3BC89A68F8D9}">
      <dgm:prSet/>
      <dgm:spPr/>
      <dgm:t>
        <a:bodyPr/>
        <a:lstStyle/>
        <a:p>
          <a:endParaRPr lang="en-IN"/>
        </a:p>
      </dgm:t>
    </dgm:pt>
    <dgm:pt modelId="{9099D185-7873-4023-8D04-6610558A6D7D}" type="sibTrans" cxnId="{C3BF81C9-8E37-41CC-B271-3BC89A68F8D9}">
      <dgm:prSet/>
      <dgm:spPr/>
      <dgm:t>
        <a:bodyPr/>
        <a:lstStyle/>
        <a:p>
          <a:endParaRPr lang="en-IN"/>
        </a:p>
      </dgm:t>
    </dgm:pt>
    <dgm:pt modelId="{9E38A6C0-86AA-46E3-A1E6-EA724BAC2BF8}" type="pres">
      <dgm:prSet presAssocID="{BB0C3C0B-45EA-45D7-A296-43C2FC561A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27218FF6-76B5-4776-9847-125199A0F2F8}" type="pres">
      <dgm:prSet presAssocID="{8A561613-2909-4ACF-99DD-C028D0A415E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846358D-0618-4CFF-9192-0674952D2E14}" type="pres">
      <dgm:prSet presAssocID="{F4FA856E-1608-4F36-8595-B0F8BB482924}" presName="sibTrans" presStyleCnt="0"/>
      <dgm:spPr/>
    </dgm:pt>
    <dgm:pt modelId="{D6A5E5A0-3386-40C7-90BD-33EB498D3100}" type="pres">
      <dgm:prSet presAssocID="{CEFE94CA-FAE2-4B86-91A5-16F42DABAEE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AB933846-9787-420A-B670-127C44C4D186}" type="pres">
      <dgm:prSet presAssocID="{B98F412F-7133-401F-8CAF-ECB67D922C44}" presName="sibTrans" presStyleCnt="0"/>
      <dgm:spPr/>
    </dgm:pt>
    <dgm:pt modelId="{1CFF3F02-0A84-47D1-B012-E4A05CC0F16E}" type="pres">
      <dgm:prSet presAssocID="{141E1F9F-70FC-48BD-A614-9EC16988B7F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C4B67EE8-097E-46D1-853D-5B6C9999C1D2}" type="presOf" srcId="{09F5DE5D-CBAE-427F-AC66-3EEF2E329714}" destId="{D6A5E5A0-3386-40C7-90BD-33EB498D3100}" srcOrd="0" destOrd="2" presId="urn:microsoft.com/office/officeart/2005/8/layout/hList6"/>
    <dgm:cxn modelId="{735C7DC8-05DC-485B-87D9-C9EA5C01A150}" srcId="{CEFE94CA-FAE2-4B86-91A5-16F42DABAEEF}" destId="{09F5DE5D-CBAE-427F-AC66-3EEF2E329714}" srcOrd="1" destOrd="0" parTransId="{6420572E-831F-463F-A045-85100FDE2298}" sibTransId="{F70ED162-5F5D-4C87-814F-65AD73D3F736}"/>
    <dgm:cxn modelId="{7A4EA589-BE6F-47BB-9EF9-0C603B79113E}" srcId="{BB0C3C0B-45EA-45D7-A296-43C2FC561A5E}" destId="{8A561613-2909-4ACF-99DD-C028D0A415E8}" srcOrd="0" destOrd="0" parTransId="{CDAC572A-7791-4F73-ACE0-C2324DDB030D}" sibTransId="{F4FA856E-1608-4F36-8595-B0F8BB482924}"/>
    <dgm:cxn modelId="{9D679E2E-83AD-4A75-822F-13EFECD9BFCF}" type="presOf" srcId="{141E1F9F-70FC-48BD-A614-9EC16988B7F8}" destId="{1CFF3F02-0A84-47D1-B012-E4A05CC0F16E}" srcOrd="0" destOrd="0" presId="urn:microsoft.com/office/officeart/2005/8/layout/hList6"/>
    <dgm:cxn modelId="{C3BF81C9-8E37-41CC-B271-3BC89A68F8D9}" srcId="{CEFE94CA-FAE2-4B86-91A5-16F42DABAEEF}" destId="{DA2AC442-16D1-46DF-87F3-5E70364EB281}" srcOrd="4" destOrd="0" parTransId="{6D623B30-797C-470B-AE69-4EEF79D11072}" sibTransId="{9099D185-7873-4023-8D04-6610558A6D7D}"/>
    <dgm:cxn modelId="{7DAAFB66-77E4-47FB-86EF-36BB17C578DA}" type="presOf" srcId="{94F24E06-9750-4ABF-88FE-3DC46F8CD753}" destId="{D6A5E5A0-3386-40C7-90BD-33EB498D3100}" srcOrd="0" destOrd="1" presId="urn:microsoft.com/office/officeart/2005/8/layout/hList6"/>
    <dgm:cxn modelId="{27EC0980-9641-49C6-9F69-669C2AC42B48}" srcId="{CEFE94CA-FAE2-4B86-91A5-16F42DABAEEF}" destId="{333A65DF-41EC-4A38-B6F1-AB6066F7140F}" srcOrd="2" destOrd="0" parTransId="{93F185BD-C421-424C-87D8-157B658E3611}" sibTransId="{DEFA3450-8924-48FD-828D-5775AA67F62E}"/>
    <dgm:cxn modelId="{154B37CF-E022-43AD-B738-B035A1ED92EB}" srcId="{BB0C3C0B-45EA-45D7-A296-43C2FC561A5E}" destId="{141E1F9F-70FC-48BD-A614-9EC16988B7F8}" srcOrd="2" destOrd="0" parTransId="{98AB638F-6E86-45E1-872C-449B1024028B}" sibTransId="{9C5C01F5-8C39-4315-9492-7F30A567C2FC}"/>
    <dgm:cxn modelId="{9B3DF7D7-39D3-459E-9357-6A8BFB62990E}" type="presOf" srcId="{D391F495-A140-4516-BF5C-FB8FD79E3558}" destId="{27218FF6-76B5-4776-9847-125199A0F2F8}" srcOrd="0" destOrd="2" presId="urn:microsoft.com/office/officeart/2005/8/layout/hList6"/>
    <dgm:cxn modelId="{3E9BA55D-1F66-44D3-A44E-20CB0F794243}" srcId="{CEFE94CA-FAE2-4B86-91A5-16F42DABAEEF}" destId="{94F24E06-9750-4ABF-88FE-3DC46F8CD753}" srcOrd="0" destOrd="0" parTransId="{D7A35719-5784-4D68-9597-6B9074A91887}" sibTransId="{2D2B9B4A-1F75-4C7C-A678-58DA11FBAAE1}"/>
    <dgm:cxn modelId="{A2CEC36A-DCB2-493B-A9AD-F5BD3A97A107}" type="presOf" srcId="{BB0C3C0B-45EA-45D7-A296-43C2FC561A5E}" destId="{9E38A6C0-86AA-46E3-A1E6-EA724BAC2BF8}" srcOrd="0" destOrd="0" presId="urn:microsoft.com/office/officeart/2005/8/layout/hList6"/>
    <dgm:cxn modelId="{EE892346-CAA2-4939-8C9C-1A9347CC0BFC}" type="presOf" srcId="{DA2AC442-16D1-46DF-87F3-5E70364EB281}" destId="{D6A5E5A0-3386-40C7-90BD-33EB498D3100}" srcOrd="0" destOrd="5" presId="urn:microsoft.com/office/officeart/2005/8/layout/hList6"/>
    <dgm:cxn modelId="{0946342E-08EF-4EEB-9A84-696636A913F8}" type="presOf" srcId="{CEFE94CA-FAE2-4B86-91A5-16F42DABAEEF}" destId="{D6A5E5A0-3386-40C7-90BD-33EB498D3100}" srcOrd="0" destOrd="0" presId="urn:microsoft.com/office/officeart/2005/8/layout/hList6"/>
    <dgm:cxn modelId="{9CAC47FA-F964-4D7C-A046-8996F2D9EA0F}" srcId="{141E1F9F-70FC-48BD-A614-9EC16988B7F8}" destId="{13527DDC-D215-4B5B-8C22-67001B2742C4}" srcOrd="4" destOrd="0" parTransId="{A8E87117-1193-4A53-969D-4FE837CA9278}" sibTransId="{9E6F8419-E8D2-4288-BCFC-CFC0ED811787}"/>
    <dgm:cxn modelId="{35146A94-9DF1-4C42-90EC-3BB923B9F7EF}" srcId="{141E1F9F-70FC-48BD-A614-9EC16988B7F8}" destId="{83248472-9DD9-4C32-84F6-4C6376A7F572}" srcOrd="0" destOrd="0" parTransId="{A0DC8A6F-7BDC-489A-A537-8B3DADF32652}" sibTransId="{BFBA7B87-552C-4C29-92BD-79AD042076F4}"/>
    <dgm:cxn modelId="{FC11AD53-043F-43CC-AF15-33C34677E36B}" type="presOf" srcId="{83248472-9DD9-4C32-84F6-4C6376A7F572}" destId="{1CFF3F02-0A84-47D1-B012-E4A05CC0F16E}" srcOrd="0" destOrd="1" presId="urn:microsoft.com/office/officeart/2005/8/layout/hList6"/>
    <dgm:cxn modelId="{4944C908-8A58-4366-AB2B-B734657C6417}" type="presOf" srcId="{13527DDC-D215-4B5B-8C22-67001B2742C4}" destId="{1CFF3F02-0A84-47D1-B012-E4A05CC0F16E}" srcOrd="0" destOrd="5" presId="urn:microsoft.com/office/officeart/2005/8/layout/hList6"/>
    <dgm:cxn modelId="{DA2917BE-29C3-4F09-951F-777984074E5D}" srcId="{141E1F9F-70FC-48BD-A614-9EC16988B7F8}" destId="{0B1F6456-A08E-4BA3-9906-C63707EF4C66}" srcOrd="3" destOrd="0" parTransId="{F2933888-E3E2-46D4-8FD4-2AE69B43B845}" sibTransId="{DBBCF693-8700-41D7-84C9-283875AE76F7}"/>
    <dgm:cxn modelId="{5C16C3CC-5C43-4021-B9F9-F9C1A999B2A0}" srcId="{BB0C3C0B-45EA-45D7-A296-43C2FC561A5E}" destId="{CEFE94CA-FAE2-4B86-91A5-16F42DABAEEF}" srcOrd="1" destOrd="0" parTransId="{E2225FC6-7A8E-425D-80A8-360D5DCD6F07}" sibTransId="{B98F412F-7133-401F-8CAF-ECB67D922C44}"/>
    <dgm:cxn modelId="{43444602-DE7E-41B4-B6A8-F28A48B324C2}" type="presOf" srcId="{333A65DF-41EC-4A38-B6F1-AB6066F7140F}" destId="{D6A5E5A0-3386-40C7-90BD-33EB498D3100}" srcOrd="0" destOrd="3" presId="urn:microsoft.com/office/officeart/2005/8/layout/hList6"/>
    <dgm:cxn modelId="{75BBC35D-9C78-4019-A542-D9C7EF11E05F}" type="presOf" srcId="{0B1F6456-A08E-4BA3-9906-C63707EF4C66}" destId="{1CFF3F02-0A84-47D1-B012-E4A05CC0F16E}" srcOrd="0" destOrd="4" presId="urn:microsoft.com/office/officeart/2005/8/layout/hList6"/>
    <dgm:cxn modelId="{3056A15D-0D77-4403-8715-5F4784907DDF}" type="presOf" srcId="{10989FF9-D5D6-4054-81BF-571433E1A7C8}" destId="{1CFF3F02-0A84-47D1-B012-E4A05CC0F16E}" srcOrd="0" destOrd="3" presId="urn:microsoft.com/office/officeart/2005/8/layout/hList6"/>
    <dgm:cxn modelId="{1EE9628C-C10F-4911-8592-17ECA0CA3C9B}" type="presOf" srcId="{02B7E231-B01C-4B25-AD6E-4EDA7435F694}" destId="{1CFF3F02-0A84-47D1-B012-E4A05CC0F16E}" srcOrd="0" destOrd="2" presId="urn:microsoft.com/office/officeart/2005/8/layout/hList6"/>
    <dgm:cxn modelId="{DDCF1318-5569-4771-9427-9B31268CBDBA}" srcId="{141E1F9F-70FC-48BD-A614-9EC16988B7F8}" destId="{10989FF9-D5D6-4054-81BF-571433E1A7C8}" srcOrd="2" destOrd="0" parTransId="{2868F7EA-8A99-4A49-A2EA-64D2387D269D}" sibTransId="{F48353F3-D026-49DB-A596-4D20BD68F399}"/>
    <dgm:cxn modelId="{E0D58F8F-F767-4186-8179-D1921319534D}" type="presOf" srcId="{8A561613-2909-4ACF-99DD-C028D0A415E8}" destId="{27218FF6-76B5-4776-9847-125199A0F2F8}" srcOrd="0" destOrd="0" presId="urn:microsoft.com/office/officeart/2005/8/layout/hList6"/>
    <dgm:cxn modelId="{3387154A-D70A-4C92-AC86-8F62FD9A042D}" type="presOf" srcId="{81EC21B0-2AB2-4FB2-AB67-8F85F651D37C}" destId="{D6A5E5A0-3386-40C7-90BD-33EB498D3100}" srcOrd="0" destOrd="4" presId="urn:microsoft.com/office/officeart/2005/8/layout/hList6"/>
    <dgm:cxn modelId="{880ED44A-43C8-4C62-9D2D-F0F03B262C98}" srcId="{141E1F9F-70FC-48BD-A614-9EC16988B7F8}" destId="{02B7E231-B01C-4B25-AD6E-4EDA7435F694}" srcOrd="1" destOrd="0" parTransId="{9062DE21-F38E-4281-AA75-9BB217987329}" sibTransId="{D317ABD4-C9C4-4EFD-9765-6524429EE23F}"/>
    <dgm:cxn modelId="{8E9AA648-EAC2-45C9-82F2-88B11904048E}" type="presOf" srcId="{D2610732-5753-4F40-8DBB-B529F74386C2}" destId="{27218FF6-76B5-4776-9847-125199A0F2F8}" srcOrd="0" destOrd="1" presId="urn:microsoft.com/office/officeart/2005/8/layout/hList6"/>
    <dgm:cxn modelId="{B04F0CD1-E3E2-493F-8CFE-2083C9246B93}" srcId="{CEFE94CA-FAE2-4B86-91A5-16F42DABAEEF}" destId="{81EC21B0-2AB2-4FB2-AB67-8F85F651D37C}" srcOrd="3" destOrd="0" parTransId="{3979A95D-9933-4F00-B049-24DDB12869F0}" sibTransId="{7EB950F3-0A1D-4DC4-AE67-524F06EABE03}"/>
    <dgm:cxn modelId="{06298CA0-77E2-4E65-A4B5-4527F37F0920}" srcId="{8A561613-2909-4ACF-99DD-C028D0A415E8}" destId="{D391F495-A140-4516-BF5C-FB8FD79E3558}" srcOrd="1" destOrd="0" parTransId="{AED0123A-B4CA-4243-82B8-40F147E9D9CC}" sibTransId="{03245303-97EA-4EFE-A534-F8579A1ABD00}"/>
    <dgm:cxn modelId="{F2374EEB-4D96-4E5A-B403-748BAE7A0092}" srcId="{8A561613-2909-4ACF-99DD-C028D0A415E8}" destId="{D2610732-5753-4F40-8DBB-B529F74386C2}" srcOrd="0" destOrd="0" parTransId="{87FA582C-D523-47F8-8FE9-AFFDD8B4D1EE}" sibTransId="{004D87D7-F3D9-4071-A21E-ACA8060EA8AD}"/>
    <dgm:cxn modelId="{7D0EB772-16A2-4AB6-B7B2-9A7F4203F703}" type="presParOf" srcId="{9E38A6C0-86AA-46E3-A1E6-EA724BAC2BF8}" destId="{27218FF6-76B5-4776-9847-125199A0F2F8}" srcOrd="0" destOrd="0" presId="urn:microsoft.com/office/officeart/2005/8/layout/hList6"/>
    <dgm:cxn modelId="{36160BE3-CD2E-4CAA-A59E-49FEE7F82282}" type="presParOf" srcId="{9E38A6C0-86AA-46E3-A1E6-EA724BAC2BF8}" destId="{C846358D-0618-4CFF-9192-0674952D2E14}" srcOrd="1" destOrd="0" presId="urn:microsoft.com/office/officeart/2005/8/layout/hList6"/>
    <dgm:cxn modelId="{4D1396B4-CED8-450C-A28C-41EB1CFC2CC4}" type="presParOf" srcId="{9E38A6C0-86AA-46E3-A1E6-EA724BAC2BF8}" destId="{D6A5E5A0-3386-40C7-90BD-33EB498D3100}" srcOrd="2" destOrd="0" presId="urn:microsoft.com/office/officeart/2005/8/layout/hList6"/>
    <dgm:cxn modelId="{06714FD0-7D9E-409E-BBB2-A845DF8C2ACA}" type="presParOf" srcId="{9E38A6C0-86AA-46E3-A1E6-EA724BAC2BF8}" destId="{AB933846-9787-420A-B670-127C44C4D186}" srcOrd="3" destOrd="0" presId="urn:microsoft.com/office/officeart/2005/8/layout/hList6"/>
    <dgm:cxn modelId="{5291AED0-6204-487F-9742-D54CA6BFDE6B}" type="presParOf" srcId="{9E38A6C0-86AA-46E3-A1E6-EA724BAC2BF8}" destId="{1CFF3F02-0A84-47D1-B012-E4A05CC0F16E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6A3F7D-DAA2-42A2-85FD-675951D1F7C6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B255BA87-86AC-4C54-8C76-C40CE5C2F72A}">
      <dgm:prSet phldrT="[Text]"/>
      <dgm:spPr/>
      <dgm:t>
        <a:bodyPr/>
        <a:lstStyle/>
        <a:p>
          <a:pPr algn="ctr"/>
          <a:r>
            <a:rPr lang="en-IN" dirty="0" smtClean="0"/>
            <a:t>Urban</a:t>
          </a:r>
          <a:r>
            <a:rPr lang="en-IN" baseline="0" dirty="0" smtClean="0"/>
            <a:t> Apathy</a:t>
          </a:r>
          <a:endParaRPr lang="en-IN" dirty="0"/>
        </a:p>
      </dgm:t>
    </dgm:pt>
    <dgm:pt modelId="{0455AE3D-F331-4F9C-93E4-2DD0AED796A6}" type="parTrans" cxnId="{74C473B0-4BED-4EFA-A2F6-3CE6650803AB}">
      <dgm:prSet/>
      <dgm:spPr/>
      <dgm:t>
        <a:bodyPr/>
        <a:lstStyle/>
        <a:p>
          <a:pPr algn="ctr"/>
          <a:endParaRPr lang="en-IN"/>
        </a:p>
      </dgm:t>
    </dgm:pt>
    <dgm:pt modelId="{84713E91-77CA-4B3A-B72E-08187FA8A2B0}" type="sibTrans" cxnId="{74C473B0-4BED-4EFA-A2F6-3CE6650803AB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pPr algn="ctr"/>
          <a:endParaRPr lang="en-IN"/>
        </a:p>
      </dgm:t>
    </dgm:pt>
    <dgm:pt modelId="{B60C5E26-D907-461D-8C98-4FF444C7C4BD}">
      <dgm:prSet phldrT="[Text]"/>
      <dgm:spPr/>
      <dgm:t>
        <a:bodyPr/>
        <a:lstStyle/>
        <a:p>
          <a:pPr algn="ctr"/>
          <a:r>
            <a:rPr lang="en-IN" dirty="0"/>
            <a:t>PwDs and Senior Citizens</a:t>
          </a:r>
        </a:p>
      </dgm:t>
    </dgm:pt>
    <dgm:pt modelId="{AB135CBF-002E-4D68-A614-9FE8A00ED481}" type="parTrans" cxnId="{532A110F-BBD1-4098-8DA6-1F0D3AE1CBEE}">
      <dgm:prSet/>
      <dgm:spPr/>
      <dgm:t>
        <a:bodyPr/>
        <a:lstStyle/>
        <a:p>
          <a:pPr algn="ctr"/>
          <a:endParaRPr lang="en-IN"/>
        </a:p>
      </dgm:t>
    </dgm:pt>
    <dgm:pt modelId="{A43E73B1-0A4F-4501-B6FA-3C1920FB8AE8}" type="sibTrans" cxnId="{532A110F-BBD1-4098-8DA6-1F0D3AE1CBEE}">
      <dgm:prSet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pPr algn="ctr"/>
          <a:endParaRPr lang="en-IN"/>
        </a:p>
      </dgm:t>
    </dgm:pt>
    <dgm:pt modelId="{EF43A3D4-73A5-4CA4-931A-565E19F52D32}">
      <dgm:prSet phldrT="[Text]"/>
      <dgm:spPr/>
      <dgm:t>
        <a:bodyPr/>
        <a:lstStyle/>
        <a:p>
          <a:pPr algn="ctr"/>
          <a:r>
            <a:rPr lang="en-IN"/>
            <a:t>Youth</a:t>
          </a:r>
        </a:p>
      </dgm:t>
    </dgm:pt>
    <dgm:pt modelId="{F3824D65-7339-4D33-9630-9499418DF5BC}" type="parTrans" cxnId="{F801ED92-4D4A-4868-AAE9-D85CF6BDA9C6}">
      <dgm:prSet/>
      <dgm:spPr/>
      <dgm:t>
        <a:bodyPr/>
        <a:lstStyle/>
        <a:p>
          <a:pPr algn="ctr"/>
          <a:endParaRPr lang="en-IN"/>
        </a:p>
      </dgm:t>
    </dgm:pt>
    <dgm:pt modelId="{0016B58B-E8E3-4118-9482-BD4459044374}" type="sibTrans" cxnId="{F801ED92-4D4A-4868-AAE9-D85CF6BDA9C6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0" r="-80000"/>
          </a:stretch>
        </a:blipFill>
      </dgm:spPr>
      <dgm:t>
        <a:bodyPr/>
        <a:lstStyle/>
        <a:p>
          <a:pPr algn="ctr"/>
          <a:endParaRPr lang="en-IN"/>
        </a:p>
      </dgm:t>
    </dgm:pt>
    <dgm:pt modelId="{6201C21C-7F9B-49A3-BD90-65B3B9578A4E}">
      <dgm:prSet phldrT="[Text]"/>
      <dgm:spPr/>
      <dgm:t>
        <a:bodyPr/>
        <a:lstStyle/>
        <a:p>
          <a:pPr algn="ctr"/>
          <a:r>
            <a:rPr lang="en-IN" dirty="0" smtClean="0"/>
            <a:t>Migrants</a:t>
          </a:r>
          <a:endParaRPr lang="en-IN" dirty="0"/>
        </a:p>
      </dgm:t>
    </dgm:pt>
    <dgm:pt modelId="{729E3BF4-47FF-44B4-8393-009618077DB1}" type="parTrans" cxnId="{D53DEAFF-1D7D-4A1A-BA6C-7305D330632D}">
      <dgm:prSet/>
      <dgm:spPr/>
      <dgm:t>
        <a:bodyPr/>
        <a:lstStyle/>
        <a:p>
          <a:pPr algn="ctr"/>
          <a:endParaRPr lang="en-IN"/>
        </a:p>
      </dgm:t>
    </dgm:pt>
    <dgm:pt modelId="{504F35C0-FF17-41C2-B845-BED9FE291917}" type="sibTrans" cxnId="{D53DEAFF-1D7D-4A1A-BA6C-7305D330632D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pPr algn="ctr"/>
          <a:endParaRPr lang="en-IN"/>
        </a:p>
      </dgm:t>
    </dgm:pt>
    <dgm:pt modelId="{929D6806-24FD-4003-821B-78D0F7215F2D}">
      <dgm:prSet/>
      <dgm:spPr/>
      <dgm:t>
        <a:bodyPr/>
        <a:lstStyle/>
        <a:p>
          <a:pPr algn="ctr"/>
          <a:r>
            <a:rPr lang="en-IN" dirty="0" smtClean="0"/>
            <a:t>Service Voters</a:t>
          </a:r>
          <a:endParaRPr lang="en-IN" dirty="0"/>
        </a:p>
      </dgm:t>
    </dgm:pt>
    <dgm:pt modelId="{96983FEF-6CB0-4A41-B216-C990BDE2A387}" type="parTrans" cxnId="{91CF3B97-1846-410F-B2B7-14FC441FD036}">
      <dgm:prSet/>
      <dgm:spPr/>
      <dgm:t>
        <a:bodyPr/>
        <a:lstStyle/>
        <a:p>
          <a:pPr algn="ctr"/>
          <a:endParaRPr lang="en-IN"/>
        </a:p>
      </dgm:t>
    </dgm:pt>
    <dgm:pt modelId="{F4BFB499-7E82-4A15-AFDC-30D1BCE76AE3}" type="sibTrans" cxnId="{91CF3B97-1846-410F-B2B7-14FC441FD036}">
      <dgm:prSet/>
      <dgm:spPr/>
      <dgm:t>
        <a:bodyPr/>
        <a:lstStyle/>
        <a:p>
          <a:pPr algn="ctr"/>
          <a:endParaRPr lang="en-IN"/>
        </a:p>
      </dgm:t>
    </dgm:pt>
    <dgm:pt modelId="{F3C596EE-B618-431C-9CEE-A5273F3DAD15}">
      <dgm:prSet/>
      <dgm:spPr/>
      <dgm:t>
        <a:bodyPr/>
        <a:lstStyle/>
        <a:p>
          <a:pPr algn="ctr"/>
          <a:r>
            <a:rPr lang="en-IN" dirty="0"/>
            <a:t>Women</a:t>
          </a:r>
        </a:p>
      </dgm:t>
    </dgm:pt>
    <dgm:pt modelId="{EF5AC106-E5FD-4DD3-B4A8-762410929AF8}" type="parTrans" cxnId="{A0E69BC0-CBC9-47D5-9027-1856E489E768}">
      <dgm:prSet/>
      <dgm:spPr/>
      <dgm:t>
        <a:bodyPr/>
        <a:lstStyle/>
        <a:p>
          <a:pPr algn="ctr"/>
          <a:endParaRPr lang="en-IN"/>
        </a:p>
      </dgm:t>
    </dgm:pt>
    <dgm:pt modelId="{19352C5E-26CA-497E-9EAB-ABAA33CD2A97}" type="sibTrans" cxnId="{A0E69BC0-CBC9-47D5-9027-1856E489E768}">
      <dgm:prSet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pPr algn="ctr"/>
          <a:endParaRPr lang="en-IN"/>
        </a:p>
      </dgm:t>
    </dgm:pt>
    <dgm:pt modelId="{9FFCE6B9-F1C3-4FD3-B9D7-E34DE08DE611}">
      <dgm:prSet/>
      <dgm:spPr/>
      <dgm:t>
        <a:bodyPr/>
        <a:lstStyle/>
        <a:p>
          <a:pPr algn="ctr"/>
          <a:r>
            <a:rPr lang="en-IN"/>
            <a:t>Overseas Voters</a:t>
          </a:r>
        </a:p>
      </dgm:t>
    </dgm:pt>
    <dgm:pt modelId="{8EB4BE1C-873D-4D9E-82CB-52A3EA81E7E3}" type="parTrans" cxnId="{758EA528-015D-4535-8187-CBFD38B476BE}">
      <dgm:prSet/>
      <dgm:spPr/>
      <dgm:t>
        <a:bodyPr/>
        <a:lstStyle/>
        <a:p>
          <a:pPr algn="ctr"/>
          <a:endParaRPr lang="en-IN"/>
        </a:p>
      </dgm:t>
    </dgm:pt>
    <dgm:pt modelId="{60BBEF5A-14C7-4B97-8494-8353D8C3E1BF}" type="sibTrans" cxnId="{758EA528-015D-4535-8187-CBFD38B476BE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pPr algn="ctr"/>
          <a:endParaRPr lang="en-IN"/>
        </a:p>
      </dgm:t>
    </dgm:pt>
    <dgm:pt modelId="{2A20D4FA-EF95-4891-89AC-A596AA4E0909}">
      <dgm:prSet/>
      <dgm:spPr/>
      <dgm:t>
        <a:bodyPr/>
        <a:lstStyle/>
        <a:p>
          <a:pPr algn="ctr"/>
          <a:r>
            <a:rPr lang="en-IN" dirty="0" smtClean="0"/>
            <a:t>Marginalised Groups</a:t>
          </a:r>
          <a:endParaRPr lang="en-IN" dirty="0"/>
        </a:p>
      </dgm:t>
    </dgm:pt>
    <dgm:pt modelId="{419FD27C-0C30-4F66-A306-6323CB268034}" type="parTrans" cxnId="{723CB54C-CFFD-4AC8-AED4-A82AEFE6EC5A}">
      <dgm:prSet/>
      <dgm:spPr/>
      <dgm:t>
        <a:bodyPr/>
        <a:lstStyle/>
        <a:p>
          <a:pPr algn="ctr"/>
          <a:endParaRPr lang="en-IN"/>
        </a:p>
      </dgm:t>
    </dgm:pt>
    <dgm:pt modelId="{43A66C0D-4818-43D7-8797-CD700AA49AB4}" type="sibTrans" cxnId="{723CB54C-CFFD-4AC8-AED4-A82AEFE6EC5A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pPr algn="ctr"/>
          <a:endParaRPr lang="en-IN"/>
        </a:p>
      </dgm:t>
    </dgm:pt>
    <dgm:pt modelId="{55129700-31A8-435E-A880-50E9396F6FE2}">
      <dgm:prSet/>
      <dgm:spPr/>
      <dgm:t>
        <a:bodyPr/>
        <a:lstStyle/>
        <a:p>
          <a:pPr algn="ctr"/>
          <a:r>
            <a:rPr lang="en-IN" dirty="0" smtClean="0"/>
            <a:t>Transgender</a:t>
          </a:r>
        </a:p>
      </dgm:t>
    </dgm:pt>
    <dgm:pt modelId="{7086A6FA-2F9A-4258-B8A6-720B26DF6E57}" type="parTrans" cxnId="{72BEAE66-5FAA-4FF9-A3F7-47E0025F4BF7}">
      <dgm:prSet/>
      <dgm:spPr/>
      <dgm:t>
        <a:bodyPr/>
        <a:lstStyle/>
        <a:p>
          <a:pPr algn="ctr"/>
          <a:endParaRPr lang="en-IN"/>
        </a:p>
      </dgm:t>
    </dgm:pt>
    <dgm:pt modelId="{F6DD76E7-372E-45FA-B8D0-B0BC496C7568}" type="sibTrans" cxnId="{72BEAE66-5FAA-4FF9-A3F7-47E0025F4BF7}">
      <dgm:prSet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  <dgm:t>
        <a:bodyPr/>
        <a:lstStyle/>
        <a:p>
          <a:pPr algn="ctr"/>
          <a:endParaRPr lang="en-IN"/>
        </a:p>
      </dgm:t>
    </dgm:pt>
    <dgm:pt modelId="{60F0012C-BA9F-44D0-9135-C4A910317E97}" type="pres">
      <dgm:prSet presAssocID="{7D6A3F7D-DAA2-42A2-85FD-675951D1F7C6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IN"/>
        </a:p>
      </dgm:t>
    </dgm:pt>
    <dgm:pt modelId="{AAD72249-303A-4A75-9DCF-DC6EFB9101FC}" type="pres">
      <dgm:prSet presAssocID="{B255BA87-86AC-4C54-8C76-C40CE5C2F72A}" presName="text1" presStyleCnt="0"/>
      <dgm:spPr/>
    </dgm:pt>
    <dgm:pt modelId="{8B2C2649-3892-4D58-9A83-6570B75C462F}" type="pres">
      <dgm:prSet presAssocID="{B255BA87-86AC-4C54-8C76-C40CE5C2F72A}" presName="textRepeatNode" presStyleLbl="alignNode1" presStyleIdx="0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2E479BCF-B6EB-4F09-A651-286140457C5D}" type="pres">
      <dgm:prSet presAssocID="{B255BA87-86AC-4C54-8C76-C40CE5C2F72A}" presName="textaccent1" presStyleCnt="0"/>
      <dgm:spPr/>
    </dgm:pt>
    <dgm:pt modelId="{07CA9DE2-055C-4CF2-855C-66DC7247FB39}" type="pres">
      <dgm:prSet presAssocID="{B255BA87-86AC-4C54-8C76-C40CE5C2F72A}" presName="accentRepeatNode" presStyleLbl="solidAlignAcc1" presStyleIdx="0" presStyleCnt="18"/>
      <dgm:spPr/>
    </dgm:pt>
    <dgm:pt modelId="{E0D1ED47-8CD9-45D6-9F5A-6FAA5527B04D}" type="pres">
      <dgm:prSet presAssocID="{84713E91-77CA-4B3A-B72E-08187FA8A2B0}" presName="image1" presStyleCnt="0"/>
      <dgm:spPr/>
    </dgm:pt>
    <dgm:pt modelId="{A213FA5D-A446-4DD7-ABD5-738456BA2242}" type="pres">
      <dgm:prSet presAssocID="{84713E91-77CA-4B3A-B72E-08187FA8A2B0}" presName="imageRepeatNode" presStyleLbl="alignAcc1" presStyleIdx="0" presStyleCnt="9"/>
      <dgm:spPr/>
      <dgm:t>
        <a:bodyPr/>
        <a:lstStyle/>
        <a:p>
          <a:endParaRPr lang="en-IN"/>
        </a:p>
      </dgm:t>
    </dgm:pt>
    <dgm:pt modelId="{6504DBD8-6FAD-4FC6-8921-38BF9B63902D}" type="pres">
      <dgm:prSet presAssocID="{84713E91-77CA-4B3A-B72E-08187FA8A2B0}" presName="imageaccent1" presStyleCnt="0"/>
      <dgm:spPr/>
    </dgm:pt>
    <dgm:pt modelId="{A970EE96-2232-4011-9187-04633CD71E50}" type="pres">
      <dgm:prSet presAssocID="{84713E91-77CA-4B3A-B72E-08187FA8A2B0}" presName="accentRepeatNode" presStyleLbl="solidAlignAcc1" presStyleIdx="1" presStyleCnt="18"/>
      <dgm:spPr/>
    </dgm:pt>
    <dgm:pt modelId="{20CA31CA-0945-48D4-B2FA-C7206508B804}" type="pres">
      <dgm:prSet presAssocID="{B60C5E26-D907-461D-8C98-4FF444C7C4BD}" presName="text2" presStyleCnt="0"/>
      <dgm:spPr/>
    </dgm:pt>
    <dgm:pt modelId="{24DEE8E0-4E06-4BE7-939D-B7509BE8F97E}" type="pres">
      <dgm:prSet presAssocID="{B60C5E26-D907-461D-8C98-4FF444C7C4BD}" presName="textRepeatNode" presStyleLbl="alignNode1" presStyleIdx="1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07B544E1-D92C-47DF-A2B7-DCB84D0DBCA6}" type="pres">
      <dgm:prSet presAssocID="{B60C5E26-D907-461D-8C98-4FF444C7C4BD}" presName="textaccent2" presStyleCnt="0"/>
      <dgm:spPr/>
    </dgm:pt>
    <dgm:pt modelId="{5E16A557-97D4-46D0-85C1-3BF3F157124B}" type="pres">
      <dgm:prSet presAssocID="{B60C5E26-D907-461D-8C98-4FF444C7C4BD}" presName="accentRepeatNode" presStyleLbl="solidAlignAcc1" presStyleIdx="2" presStyleCnt="18"/>
      <dgm:spPr/>
    </dgm:pt>
    <dgm:pt modelId="{065E301C-E0CD-4C98-A8F3-977B4567F249}" type="pres">
      <dgm:prSet presAssocID="{A43E73B1-0A4F-4501-B6FA-3C1920FB8AE8}" presName="image2" presStyleCnt="0"/>
      <dgm:spPr/>
    </dgm:pt>
    <dgm:pt modelId="{29A7C0DE-9FE7-4AAD-8F54-1440C9BF7B47}" type="pres">
      <dgm:prSet presAssocID="{A43E73B1-0A4F-4501-B6FA-3C1920FB8AE8}" presName="imageRepeatNode" presStyleLbl="alignAcc1" presStyleIdx="1" presStyleCnt="9"/>
      <dgm:spPr/>
      <dgm:t>
        <a:bodyPr/>
        <a:lstStyle/>
        <a:p>
          <a:endParaRPr lang="en-IN"/>
        </a:p>
      </dgm:t>
    </dgm:pt>
    <dgm:pt modelId="{6743E844-158D-4D98-9C35-410354162BAF}" type="pres">
      <dgm:prSet presAssocID="{A43E73B1-0A4F-4501-B6FA-3C1920FB8AE8}" presName="imageaccent2" presStyleCnt="0"/>
      <dgm:spPr/>
    </dgm:pt>
    <dgm:pt modelId="{446FE1C2-0FD3-488C-B91F-81FAA41E5F29}" type="pres">
      <dgm:prSet presAssocID="{A43E73B1-0A4F-4501-B6FA-3C1920FB8AE8}" presName="accentRepeatNode" presStyleLbl="solidAlignAcc1" presStyleIdx="3" presStyleCnt="18"/>
      <dgm:spPr/>
    </dgm:pt>
    <dgm:pt modelId="{D9D843AC-950D-4FE5-B502-283C571C98F6}" type="pres">
      <dgm:prSet presAssocID="{F3C596EE-B618-431C-9CEE-A5273F3DAD15}" presName="text3" presStyleCnt="0"/>
      <dgm:spPr/>
    </dgm:pt>
    <dgm:pt modelId="{EE1496CB-F1F1-49A9-AD0D-180EC623C18A}" type="pres">
      <dgm:prSet presAssocID="{F3C596EE-B618-431C-9CEE-A5273F3DAD15}" presName="textRepeatNode" presStyleLbl="alignNode1" presStyleIdx="2" presStyleCnt="9" custLinFactNeighborX="-3919" custLinFactNeighborY="91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0102139-CB8F-4EF7-81DC-3E222792C911}" type="pres">
      <dgm:prSet presAssocID="{F3C596EE-B618-431C-9CEE-A5273F3DAD15}" presName="textaccent3" presStyleCnt="0"/>
      <dgm:spPr/>
    </dgm:pt>
    <dgm:pt modelId="{568ED51D-9312-4791-85D2-8B03D75C02B9}" type="pres">
      <dgm:prSet presAssocID="{F3C596EE-B618-431C-9CEE-A5273F3DAD15}" presName="accentRepeatNode" presStyleLbl="solidAlignAcc1" presStyleIdx="4" presStyleCnt="18"/>
      <dgm:spPr/>
    </dgm:pt>
    <dgm:pt modelId="{0B82F79F-2389-4211-92F4-8CA842D722A8}" type="pres">
      <dgm:prSet presAssocID="{19352C5E-26CA-497E-9EAB-ABAA33CD2A97}" presName="image3" presStyleCnt="0"/>
      <dgm:spPr/>
    </dgm:pt>
    <dgm:pt modelId="{E62E77D4-D89C-482D-8270-867F9F231C94}" type="pres">
      <dgm:prSet presAssocID="{19352C5E-26CA-497E-9EAB-ABAA33CD2A97}" presName="imageRepeatNode" presStyleLbl="alignAcc1" presStyleIdx="2" presStyleCnt="9"/>
      <dgm:spPr/>
      <dgm:t>
        <a:bodyPr/>
        <a:lstStyle/>
        <a:p>
          <a:endParaRPr lang="en-IN"/>
        </a:p>
      </dgm:t>
    </dgm:pt>
    <dgm:pt modelId="{66665F9B-45CB-4C83-9C0F-3DF0551CDFED}" type="pres">
      <dgm:prSet presAssocID="{19352C5E-26CA-497E-9EAB-ABAA33CD2A97}" presName="imageaccent3" presStyleCnt="0"/>
      <dgm:spPr/>
    </dgm:pt>
    <dgm:pt modelId="{754F6696-3530-482D-9B35-613E6015F755}" type="pres">
      <dgm:prSet presAssocID="{19352C5E-26CA-497E-9EAB-ABAA33CD2A97}" presName="accentRepeatNode" presStyleLbl="solidAlignAcc1" presStyleIdx="5" presStyleCnt="18"/>
      <dgm:spPr/>
    </dgm:pt>
    <dgm:pt modelId="{836AC0FB-613D-49B3-88F0-99760BA1990E}" type="pres">
      <dgm:prSet presAssocID="{55129700-31A8-435E-A880-50E9396F6FE2}" presName="text4" presStyleCnt="0"/>
      <dgm:spPr/>
    </dgm:pt>
    <dgm:pt modelId="{B0F80E63-0357-4BF8-A4D0-5803BE176336}" type="pres">
      <dgm:prSet presAssocID="{55129700-31A8-435E-A880-50E9396F6FE2}" presName="textRepeatNode" presStyleLbl="alignNode1" presStyleIdx="3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75F9145E-386F-4388-B43D-352F5E457572}" type="pres">
      <dgm:prSet presAssocID="{55129700-31A8-435E-A880-50E9396F6FE2}" presName="textaccent4" presStyleCnt="0"/>
      <dgm:spPr/>
    </dgm:pt>
    <dgm:pt modelId="{7E742102-8420-4450-9032-EA8FDCF6CC2F}" type="pres">
      <dgm:prSet presAssocID="{55129700-31A8-435E-A880-50E9396F6FE2}" presName="accentRepeatNode" presStyleLbl="solidAlignAcc1" presStyleIdx="6" presStyleCnt="18"/>
      <dgm:spPr/>
    </dgm:pt>
    <dgm:pt modelId="{885074C5-B87C-46CF-8EFF-20E19ED9351A}" type="pres">
      <dgm:prSet presAssocID="{F6DD76E7-372E-45FA-B8D0-B0BC496C7568}" presName="image4" presStyleCnt="0"/>
      <dgm:spPr/>
    </dgm:pt>
    <dgm:pt modelId="{FA58A75C-2169-4920-9806-CE2AC473D9B5}" type="pres">
      <dgm:prSet presAssocID="{F6DD76E7-372E-45FA-B8D0-B0BC496C7568}" presName="imageRepeatNode" presStyleLbl="alignAcc1" presStyleIdx="3" presStyleCnt="9"/>
      <dgm:spPr/>
      <dgm:t>
        <a:bodyPr/>
        <a:lstStyle/>
        <a:p>
          <a:endParaRPr lang="en-IN"/>
        </a:p>
      </dgm:t>
    </dgm:pt>
    <dgm:pt modelId="{5C5C072B-A147-48D3-BE7D-26BBE455E678}" type="pres">
      <dgm:prSet presAssocID="{F6DD76E7-372E-45FA-B8D0-B0BC496C7568}" presName="imageaccent4" presStyleCnt="0"/>
      <dgm:spPr/>
    </dgm:pt>
    <dgm:pt modelId="{E4E1953B-0A1D-4328-ACC6-ADE772F5AF1C}" type="pres">
      <dgm:prSet presAssocID="{F6DD76E7-372E-45FA-B8D0-B0BC496C7568}" presName="accentRepeatNode" presStyleLbl="solidAlignAcc1" presStyleIdx="7" presStyleCnt="18"/>
      <dgm:spPr/>
    </dgm:pt>
    <dgm:pt modelId="{F46190DA-491F-440D-B255-155EDDFCBFD7}" type="pres">
      <dgm:prSet presAssocID="{EF43A3D4-73A5-4CA4-931A-565E19F52D32}" presName="text5" presStyleCnt="0"/>
      <dgm:spPr/>
    </dgm:pt>
    <dgm:pt modelId="{0C38758A-24A1-489C-8193-85A1BCF15C3B}" type="pres">
      <dgm:prSet presAssocID="{EF43A3D4-73A5-4CA4-931A-565E19F52D32}" presName="textRepeatNode" presStyleLbl="alignNode1" presStyleIdx="4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FFE0277E-FE16-4830-BC80-2FD2AADB739B}" type="pres">
      <dgm:prSet presAssocID="{EF43A3D4-73A5-4CA4-931A-565E19F52D32}" presName="textaccent5" presStyleCnt="0"/>
      <dgm:spPr/>
    </dgm:pt>
    <dgm:pt modelId="{122DAFF0-F63D-4C55-BB57-3D49516278C6}" type="pres">
      <dgm:prSet presAssocID="{EF43A3D4-73A5-4CA4-931A-565E19F52D32}" presName="accentRepeatNode" presStyleLbl="solidAlignAcc1" presStyleIdx="8" presStyleCnt="18"/>
      <dgm:spPr/>
    </dgm:pt>
    <dgm:pt modelId="{08BFCBA0-EE4D-49D0-8BD3-649AE8B18D94}" type="pres">
      <dgm:prSet presAssocID="{0016B58B-E8E3-4118-9482-BD4459044374}" presName="image5" presStyleCnt="0"/>
      <dgm:spPr/>
    </dgm:pt>
    <dgm:pt modelId="{4D35C8AA-151D-4AE0-9649-E512E69C2684}" type="pres">
      <dgm:prSet presAssocID="{0016B58B-E8E3-4118-9482-BD4459044374}" presName="imageRepeatNode" presStyleLbl="alignAcc1" presStyleIdx="4" presStyleCnt="9" custLinFactNeighborX="2726" custLinFactNeighborY="2117"/>
      <dgm:spPr/>
      <dgm:t>
        <a:bodyPr/>
        <a:lstStyle/>
        <a:p>
          <a:endParaRPr lang="en-IN"/>
        </a:p>
      </dgm:t>
    </dgm:pt>
    <dgm:pt modelId="{C044E9E7-623C-42C0-BC40-CE63E01EE397}" type="pres">
      <dgm:prSet presAssocID="{0016B58B-E8E3-4118-9482-BD4459044374}" presName="imageaccent5" presStyleCnt="0"/>
      <dgm:spPr/>
    </dgm:pt>
    <dgm:pt modelId="{7F159FCD-F4AF-432A-A28A-A2C098754DBB}" type="pres">
      <dgm:prSet presAssocID="{0016B58B-E8E3-4118-9482-BD4459044374}" presName="accentRepeatNode" presStyleLbl="solidAlignAcc1" presStyleIdx="9" presStyleCnt="18"/>
      <dgm:spPr/>
    </dgm:pt>
    <dgm:pt modelId="{80A9E90C-3771-41D6-9987-CE77D689D238}" type="pres">
      <dgm:prSet presAssocID="{6201C21C-7F9B-49A3-BD90-65B3B9578A4E}" presName="text6" presStyleCnt="0"/>
      <dgm:spPr/>
    </dgm:pt>
    <dgm:pt modelId="{AB90D1EF-0469-4927-8BD4-5FAC20170228}" type="pres">
      <dgm:prSet presAssocID="{6201C21C-7F9B-49A3-BD90-65B3B9578A4E}" presName="textRepeatNode" presStyleLbl="alignNode1" presStyleIdx="5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D49D52D5-28A2-483D-AC4A-5CA72FF4A347}" type="pres">
      <dgm:prSet presAssocID="{6201C21C-7F9B-49A3-BD90-65B3B9578A4E}" presName="textaccent6" presStyleCnt="0"/>
      <dgm:spPr/>
    </dgm:pt>
    <dgm:pt modelId="{B5FEA3F0-A010-4B67-A869-38A0439E43BC}" type="pres">
      <dgm:prSet presAssocID="{6201C21C-7F9B-49A3-BD90-65B3B9578A4E}" presName="accentRepeatNode" presStyleLbl="solidAlignAcc1" presStyleIdx="10" presStyleCnt="18"/>
      <dgm:spPr/>
    </dgm:pt>
    <dgm:pt modelId="{072E22E4-91B3-46C4-A6F0-D3E855492026}" type="pres">
      <dgm:prSet presAssocID="{504F35C0-FF17-41C2-B845-BED9FE291917}" presName="image6" presStyleCnt="0"/>
      <dgm:spPr/>
    </dgm:pt>
    <dgm:pt modelId="{72305EAF-C116-4A64-B425-EEE3873D57BB}" type="pres">
      <dgm:prSet presAssocID="{504F35C0-FF17-41C2-B845-BED9FE291917}" presName="imageRepeatNode" presStyleLbl="alignAcc1" presStyleIdx="5" presStyleCnt="9"/>
      <dgm:spPr/>
      <dgm:t>
        <a:bodyPr/>
        <a:lstStyle/>
        <a:p>
          <a:endParaRPr lang="en-IN"/>
        </a:p>
      </dgm:t>
    </dgm:pt>
    <dgm:pt modelId="{F89964B1-872A-4A45-9E4C-D6E0CC0E51F4}" type="pres">
      <dgm:prSet presAssocID="{504F35C0-FF17-41C2-B845-BED9FE291917}" presName="imageaccent6" presStyleCnt="0"/>
      <dgm:spPr/>
    </dgm:pt>
    <dgm:pt modelId="{B3B8E4FD-BD87-4AFF-BDA6-9B96BC01383D}" type="pres">
      <dgm:prSet presAssocID="{504F35C0-FF17-41C2-B845-BED9FE291917}" presName="accentRepeatNode" presStyleLbl="solidAlignAcc1" presStyleIdx="11" presStyleCnt="18"/>
      <dgm:spPr/>
    </dgm:pt>
    <dgm:pt modelId="{44A79413-EC85-4040-8961-6DBD95349A70}" type="pres">
      <dgm:prSet presAssocID="{929D6806-24FD-4003-821B-78D0F7215F2D}" presName="text7" presStyleCnt="0"/>
      <dgm:spPr/>
    </dgm:pt>
    <dgm:pt modelId="{FB9218F3-12B1-4BB0-B749-756098EF7D8E}" type="pres">
      <dgm:prSet presAssocID="{929D6806-24FD-4003-821B-78D0F7215F2D}" presName="textRepeatNode" presStyleLbl="alignNode1" presStyleIdx="6" presStyleCnt="9" custLinFactNeighborX="803" custLinFactNeighborY="-187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16E02A80-257A-4DBB-9C8C-3C3B8FB51442}" type="pres">
      <dgm:prSet presAssocID="{929D6806-24FD-4003-821B-78D0F7215F2D}" presName="textaccent7" presStyleCnt="0"/>
      <dgm:spPr/>
    </dgm:pt>
    <dgm:pt modelId="{B5C53039-FEFC-4B5C-B71C-E17085EADE5E}" type="pres">
      <dgm:prSet presAssocID="{929D6806-24FD-4003-821B-78D0F7215F2D}" presName="accentRepeatNode" presStyleLbl="solidAlignAcc1" presStyleIdx="12" presStyleCnt="18"/>
      <dgm:spPr/>
    </dgm:pt>
    <dgm:pt modelId="{865A1BE1-8940-4FFE-87C9-9D92CB7851FC}" type="pres">
      <dgm:prSet presAssocID="{F4BFB499-7E82-4A15-AFDC-30D1BCE76AE3}" presName="image7" presStyleCnt="0"/>
      <dgm:spPr/>
    </dgm:pt>
    <dgm:pt modelId="{CA615271-4D61-420F-9E7D-802177840549}" type="pres">
      <dgm:prSet presAssocID="{F4BFB499-7E82-4A15-AFDC-30D1BCE76AE3}" presName="imageRepeatNode" presStyleLbl="alignAcc1" presStyleIdx="6" presStyleCnt="9" custLinFactNeighborY="1097"/>
      <dgm:spPr/>
      <dgm:t>
        <a:bodyPr/>
        <a:lstStyle/>
        <a:p>
          <a:endParaRPr lang="en-IN"/>
        </a:p>
      </dgm:t>
    </dgm:pt>
    <dgm:pt modelId="{194455E2-09E5-4D85-9A42-EC5C543CBFF9}" type="pres">
      <dgm:prSet presAssocID="{F4BFB499-7E82-4A15-AFDC-30D1BCE76AE3}" presName="imageaccent7" presStyleCnt="0"/>
      <dgm:spPr/>
    </dgm:pt>
    <dgm:pt modelId="{2ED37F84-C03D-4B12-8D33-FF8789F115D0}" type="pres">
      <dgm:prSet presAssocID="{F4BFB499-7E82-4A15-AFDC-30D1BCE76AE3}" presName="accentRepeatNode" presStyleLbl="solidAlignAcc1" presStyleIdx="13" presStyleCnt="18" custLinFactX="-200000" custLinFactNeighborX="-216989" custLinFactNeighborY="-16372"/>
      <dgm:spPr/>
    </dgm:pt>
    <dgm:pt modelId="{8FAB6B30-32D0-484E-8057-7BC247A00627}" type="pres">
      <dgm:prSet presAssocID="{2A20D4FA-EF95-4891-89AC-A596AA4E0909}" presName="text8" presStyleCnt="0"/>
      <dgm:spPr/>
    </dgm:pt>
    <dgm:pt modelId="{6B55DDD7-B7EF-45EE-B202-7F738F74CB48}" type="pres">
      <dgm:prSet presAssocID="{2A20D4FA-EF95-4891-89AC-A596AA4E0909}" presName="textRepeatNode" presStyleLbl="alignNode1" presStyleIdx="7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9B6299A3-A5B8-4187-8AE3-47F998A6E80C}" type="pres">
      <dgm:prSet presAssocID="{2A20D4FA-EF95-4891-89AC-A596AA4E0909}" presName="textaccent8" presStyleCnt="0"/>
      <dgm:spPr/>
    </dgm:pt>
    <dgm:pt modelId="{6AFC2A79-3A4D-4DE2-AB7F-171D2A241315}" type="pres">
      <dgm:prSet presAssocID="{2A20D4FA-EF95-4891-89AC-A596AA4E0909}" presName="accentRepeatNode" presStyleLbl="solidAlignAcc1" presStyleIdx="14" presStyleCnt="18"/>
      <dgm:spPr/>
    </dgm:pt>
    <dgm:pt modelId="{C37B5AD7-D2AA-4A20-8AE8-1C5CAE04B995}" type="pres">
      <dgm:prSet presAssocID="{43A66C0D-4818-43D7-8797-CD700AA49AB4}" presName="image8" presStyleCnt="0"/>
      <dgm:spPr/>
    </dgm:pt>
    <dgm:pt modelId="{EF6B4CC1-BDFB-40F2-97FB-236FB5F2EC3E}" type="pres">
      <dgm:prSet presAssocID="{43A66C0D-4818-43D7-8797-CD700AA49AB4}" presName="imageRepeatNode" presStyleLbl="alignAcc1" presStyleIdx="7" presStyleCnt="9"/>
      <dgm:spPr/>
      <dgm:t>
        <a:bodyPr/>
        <a:lstStyle/>
        <a:p>
          <a:endParaRPr lang="en-IN"/>
        </a:p>
      </dgm:t>
    </dgm:pt>
    <dgm:pt modelId="{8CF570EC-4874-4F70-96CA-3612E80FF681}" type="pres">
      <dgm:prSet presAssocID="{43A66C0D-4818-43D7-8797-CD700AA49AB4}" presName="imageaccent8" presStyleCnt="0"/>
      <dgm:spPr/>
    </dgm:pt>
    <dgm:pt modelId="{BEC70583-531E-4176-90D4-4FA47CC80F2E}" type="pres">
      <dgm:prSet presAssocID="{43A66C0D-4818-43D7-8797-CD700AA49AB4}" presName="accentRepeatNode" presStyleLbl="solidAlignAcc1" presStyleIdx="15" presStyleCnt="18"/>
      <dgm:spPr/>
    </dgm:pt>
    <dgm:pt modelId="{BA46C50E-83FA-4726-B1CA-8C579C9260B1}" type="pres">
      <dgm:prSet presAssocID="{9FFCE6B9-F1C3-4FD3-B9D7-E34DE08DE611}" presName="text9" presStyleCnt="0"/>
      <dgm:spPr/>
    </dgm:pt>
    <dgm:pt modelId="{A14A99DE-EE10-4AE3-BE7F-96DD0D1FE9CA}" type="pres">
      <dgm:prSet presAssocID="{9FFCE6B9-F1C3-4FD3-B9D7-E34DE08DE611}" presName="textRepeatNode" presStyleLbl="alignNode1" presStyleIdx="8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34EF397-3875-4A1D-BBD1-0AA1ADAC3156}" type="pres">
      <dgm:prSet presAssocID="{9FFCE6B9-F1C3-4FD3-B9D7-E34DE08DE611}" presName="textaccent9" presStyleCnt="0"/>
      <dgm:spPr/>
    </dgm:pt>
    <dgm:pt modelId="{6021E129-720D-429E-B7EE-D4E7AC157132}" type="pres">
      <dgm:prSet presAssocID="{9FFCE6B9-F1C3-4FD3-B9D7-E34DE08DE611}" presName="accentRepeatNode" presStyleLbl="solidAlignAcc1" presStyleIdx="16" presStyleCnt="18"/>
      <dgm:spPr/>
    </dgm:pt>
    <dgm:pt modelId="{5DB5369F-B420-4AD1-95E0-DAA148A15A55}" type="pres">
      <dgm:prSet presAssocID="{60BBEF5A-14C7-4B97-8494-8353D8C3E1BF}" presName="image9" presStyleCnt="0"/>
      <dgm:spPr/>
    </dgm:pt>
    <dgm:pt modelId="{CBC9E58E-B7F6-4BC2-A00B-40F9D3F33B6D}" type="pres">
      <dgm:prSet presAssocID="{60BBEF5A-14C7-4B97-8494-8353D8C3E1BF}" presName="imageRepeatNode" presStyleLbl="alignAcc1" presStyleIdx="8" presStyleCnt="9"/>
      <dgm:spPr/>
      <dgm:t>
        <a:bodyPr/>
        <a:lstStyle/>
        <a:p>
          <a:endParaRPr lang="en-IN"/>
        </a:p>
      </dgm:t>
    </dgm:pt>
    <dgm:pt modelId="{4E8190DE-71D4-414E-873E-9D01D9F1A9B9}" type="pres">
      <dgm:prSet presAssocID="{60BBEF5A-14C7-4B97-8494-8353D8C3E1BF}" presName="imageaccent9" presStyleCnt="0"/>
      <dgm:spPr/>
    </dgm:pt>
    <dgm:pt modelId="{9D1C4569-3EA3-4227-BDF7-42BABF035845}" type="pres">
      <dgm:prSet presAssocID="{60BBEF5A-14C7-4B97-8494-8353D8C3E1BF}" presName="accentRepeatNode" presStyleLbl="solidAlignAcc1" presStyleIdx="17" presStyleCnt="18" custLinFactY="359273" custLinFactNeighborX="7804" custLinFactNeighborY="400000"/>
      <dgm:spPr/>
    </dgm:pt>
  </dgm:ptLst>
  <dgm:cxnLst>
    <dgm:cxn modelId="{3BFC51EA-0249-4124-AF77-2FAF9BE2FD15}" type="presOf" srcId="{43A66C0D-4818-43D7-8797-CD700AA49AB4}" destId="{EF6B4CC1-BDFB-40F2-97FB-236FB5F2EC3E}" srcOrd="0" destOrd="0" presId="urn:microsoft.com/office/officeart/2008/layout/HexagonCluster"/>
    <dgm:cxn modelId="{532A110F-BBD1-4098-8DA6-1F0D3AE1CBEE}" srcId="{7D6A3F7D-DAA2-42A2-85FD-675951D1F7C6}" destId="{B60C5E26-D907-461D-8C98-4FF444C7C4BD}" srcOrd="1" destOrd="0" parTransId="{AB135CBF-002E-4D68-A614-9FE8A00ED481}" sibTransId="{A43E73B1-0A4F-4501-B6FA-3C1920FB8AE8}"/>
    <dgm:cxn modelId="{D53DEAFF-1D7D-4A1A-BA6C-7305D330632D}" srcId="{7D6A3F7D-DAA2-42A2-85FD-675951D1F7C6}" destId="{6201C21C-7F9B-49A3-BD90-65B3B9578A4E}" srcOrd="5" destOrd="0" parTransId="{729E3BF4-47FF-44B4-8393-009618077DB1}" sibTransId="{504F35C0-FF17-41C2-B845-BED9FE291917}"/>
    <dgm:cxn modelId="{A766A438-6C2A-46EF-BA6C-1DDF9E82AE56}" type="presOf" srcId="{9FFCE6B9-F1C3-4FD3-B9D7-E34DE08DE611}" destId="{A14A99DE-EE10-4AE3-BE7F-96DD0D1FE9CA}" srcOrd="0" destOrd="0" presId="urn:microsoft.com/office/officeart/2008/layout/HexagonCluster"/>
    <dgm:cxn modelId="{CFF81756-0491-48D1-9DEE-6160D02205BD}" type="presOf" srcId="{929D6806-24FD-4003-821B-78D0F7215F2D}" destId="{FB9218F3-12B1-4BB0-B749-756098EF7D8E}" srcOrd="0" destOrd="0" presId="urn:microsoft.com/office/officeart/2008/layout/HexagonCluster"/>
    <dgm:cxn modelId="{A67342ED-1052-4672-90CB-B7949478DBFE}" type="presOf" srcId="{EF43A3D4-73A5-4CA4-931A-565E19F52D32}" destId="{0C38758A-24A1-489C-8193-85A1BCF15C3B}" srcOrd="0" destOrd="0" presId="urn:microsoft.com/office/officeart/2008/layout/HexagonCluster"/>
    <dgm:cxn modelId="{72BEAE66-5FAA-4FF9-A3F7-47E0025F4BF7}" srcId="{7D6A3F7D-DAA2-42A2-85FD-675951D1F7C6}" destId="{55129700-31A8-435E-A880-50E9396F6FE2}" srcOrd="3" destOrd="0" parTransId="{7086A6FA-2F9A-4258-B8A6-720B26DF6E57}" sibTransId="{F6DD76E7-372E-45FA-B8D0-B0BC496C7568}"/>
    <dgm:cxn modelId="{EBB30649-670A-4414-956E-26386AF1DE97}" type="presOf" srcId="{7D6A3F7D-DAA2-42A2-85FD-675951D1F7C6}" destId="{60F0012C-BA9F-44D0-9135-C4A910317E97}" srcOrd="0" destOrd="0" presId="urn:microsoft.com/office/officeart/2008/layout/HexagonCluster"/>
    <dgm:cxn modelId="{AA100A5B-1130-4C2C-B5B8-2941C020F1C2}" type="presOf" srcId="{0016B58B-E8E3-4118-9482-BD4459044374}" destId="{4D35C8AA-151D-4AE0-9649-E512E69C2684}" srcOrd="0" destOrd="0" presId="urn:microsoft.com/office/officeart/2008/layout/HexagonCluster"/>
    <dgm:cxn modelId="{711E5481-8D37-4C8E-B586-AEBADE33634C}" type="presOf" srcId="{504F35C0-FF17-41C2-B845-BED9FE291917}" destId="{72305EAF-C116-4A64-B425-EEE3873D57BB}" srcOrd="0" destOrd="0" presId="urn:microsoft.com/office/officeart/2008/layout/HexagonCluster"/>
    <dgm:cxn modelId="{12B2F2B4-3E50-4A5F-A615-C199B390FCB4}" type="presOf" srcId="{55129700-31A8-435E-A880-50E9396F6FE2}" destId="{B0F80E63-0357-4BF8-A4D0-5803BE176336}" srcOrd="0" destOrd="0" presId="urn:microsoft.com/office/officeart/2008/layout/HexagonCluster"/>
    <dgm:cxn modelId="{D32B2AD8-C02C-424B-B215-EB051B90926B}" type="presOf" srcId="{84713E91-77CA-4B3A-B72E-08187FA8A2B0}" destId="{A213FA5D-A446-4DD7-ABD5-738456BA2242}" srcOrd="0" destOrd="0" presId="urn:microsoft.com/office/officeart/2008/layout/HexagonCluster"/>
    <dgm:cxn modelId="{723CB54C-CFFD-4AC8-AED4-A82AEFE6EC5A}" srcId="{7D6A3F7D-DAA2-42A2-85FD-675951D1F7C6}" destId="{2A20D4FA-EF95-4891-89AC-A596AA4E0909}" srcOrd="7" destOrd="0" parTransId="{419FD27C-0C30-4F66-A306-6323CB268034}" sibTransId="{43A66C0D-4818-43D7-8797-CD700AA49AB4}"/>
    <dgm:cxn modelId="{ED1902B3-0F2B-49F3-AEE5-CD3B168EA134}" type="presOf" srcId="{B60C5E26-D907-461D-8C98-4FF444C7C4BD}" destId="{24DEE8E0-4E06-4BE7-939D-B7509BE8F97E}" srcOrd="0" destOrd="0" presId="urn:microsoft.com/office/officeart/2008/layout/HexagonCluster"/>
    <dgm:cxn modelId="{E73856E6-BABC-4CD5-9A17-4974B107A8FC}" type="presOf" srcId="{60BBEF5A-14C7-4B97-8494-8353D8C3E1BF}" destId="{CBC9E58E-B7F6-4BC2-A00B-40F9D3F33B6D}" srcOrd="0" destOrd="0" presId="urn:microsoft.com/office/officeart/2008/layout/HexagonCluster"/>
    <dgm:cxn modelId="{F7C39C2C-CF9D-43CD-A68B-6A15C73045E3}" type="presOf" srcId="{6201C21C-7F9B-49A3-BD90-65B3B9578A4E}" destId="{AB90D1EF-0469-4927-8BD4-5FAC20170228}" srcOrd="0" destOrd="0" presId="urn:microsoft.com/office/officeart/2008/layout/HexagonCluster"/>
    <dgm:cxn modelId="{754AB3DD-D643-457A-927A-5AE819EEEBE7}" type="presOf" srcId="{19352C5E-26CA-497E-9EAB-ABAA33CD2A97}" destId="{E62E77D4-D89C-482D-8270-867F9F231C94}" srcOrd="0" destOrd="0" presId="urn:microsoft.com/office/officeart/2008/layout/HexagonCluster"/>
    <dgm:cxn modelId="{91CF3B97-1846-410F-B2B7-14FC441FD036}" srcId="{7D6A3F7D-DAA2-42A2-85FD-675951D1F7C6}" destId="{929D6806-24FD-4003-821B-78D0F7215F2D}" srcOrd="6" destOrd="0" parTransId="{96983FEF-6CB0-4A41-B216-C990BDE2A387}" sibTransId="{F4BFB499-7E82-4A15-AFDC-30D1BCE76AE3}"/>
    <dgm:cxn modelId="{3C587769-CF40-4C1F-82FD-5F6A5D09435A}" type="presOf" srcId="{2A20D4FA-EF95-4891-89AC-A596AA4E0909}" destId="{6B55DDD7-B7EF-45EE-B202-7F738F74CB48}" srcOrd="0" destOrd="0" presId="urn:microsoft.com/office/officeart/2008/layout/HexagonCluster"/>
    <dgm:cxn modelId="{B6204F86-61E1-4797-A6C7-9EE9BAA80B8F}" type="presOf" srcId="{B255BA87-86AC-4C54-8C76-C40CE5C2F72A}" destId="{8B2C2649-3892-4D58-9A83-6570B75C462F}" srcOrd="0" destOrd="0" presId="urn:microsoft.com/office/officeart/2008/layout/HexagonCluster"/>
    <dgm:cxn modelId="{102FE627-EDD2-4CF1-B872-5373AF5C324F}" type="presOf" srcId="{A43E73B1-0A4F-4501-B6FA-3C1920FB8AE8}" destId="{29A7C0DE-9FE7-4AAD-8F54-1440C9BF7B47}" srcOrd="0" destOrd="0" presId="urn:microsoft.com/office/officeart/2008/layout/HexagonCluster"/>
    <dgm:cxn modelId="{A0E69BC0-CBC9-47D5-9027-1856E489E768}" srcId="{7D6A3F7D-DAA2-42A2-85FD-675951D1F7C6}" destId="{F3C596EE-B618-431C-9CEE-A5273F3DAD15}" srcOrd="2" destOrd="0" parTransId="{EF5AC106-E5FD-4DD3-B4A8-762410929AF8}" sibTransId="{19352C5E-26CA-497E-9EAB-ABAA33CD2A97}"/>
    <dgm:cxn modelId="{F801ED92-4D4A-4868-AAE9-D85CF6BDA9C6}" srcId="{7D6A3F7D-DAA2-42A2-85FD-675951D1F7C6}" destId="{EF43A3D4-73A5-4CA4-931A-565E19F52D32}" srcOrd="4" destOrd="0" parTransId="{F3824D65-7339-4D33-9630-9499418DF5BC}" sibTransId="{0016B58B-E8E3-4118-9482-BD4459044374}"/>
    <dgm:cxn modelId="{758EA528-015D-4535-8187-CBFD38B476BE}" srcId="{7D6A3F7D-DAA2-42A2-85FD-675951D1F7C6}" destId="{9FFCE6B9-F1C3-4FD3-B9D7-E34DE08DE611}" srcOrd="8" destOrd="0" parTransId="{8EB4BE1C-873D-4D9E-82CB-52A3EA81E7E3}" sibTransId="{60BBEF5A-14C7-4B97-8494-8353D8C3E1BF}"/>
    <dgm:cxn modelId="{586CDEFC-2BA4-44C6-B7F8-0646657E0506}" type="presOf" srcId="{F3C596EE-B618-431C-9CEE-A5273F3DAD15}" destId="{EE1496CB-F1F1-49A9-AD0D-180EC623C18A}" srcOrd="0" destOrd="0" presId="urn:microsoft.com/office/officeart/2008/layout/HexagonCluster"/>
    <dgm:cxn modelId="{68F2885E-6523-41C3-8788-4F6B73796048}" type="presOf" srcId="{F6DD76E7-372E-45FA-B8D0-B0BC496C7568}" destId="{FA58A75C-2169-4920-9806-CE2AC473D9B5}" srcOrd="0" destOrd="0" presId="urn:microsoft.com/office/officeart/2008/layout/HexagonCluster"/>
    <dgm:cxn modelId="{C9D38C4F-69C9-4537-9BB8-16A27E9F3150}" type="presOf" srcId="{F4BFB499-7E82-4A15-AFDC-30D1BCE76AE3}" destId="{CA615271-4D61-420F-9E7D-802177840549}" srcOrd="0" destOrd="0" presId="urn:microsoft.com/office/officeart/2008/layout/HexagonCluster"/>
    <dgm:cxn modelId="{74C473B0-4BED-4EFA-A2F6-3CE6650803AB}" srcId="{7D6A3F7D-DAA2-42A2-85FD-675951D1F7C6}" destId="{B255BA87-86AC-4C54-8C76-C40CE5C2F72A}" srcOrd="0" destOrd="0" parTransId="{0455AE3D-F331-4F9C-93E4-2DD0AED796A6}" sibTransId="{84713E91-77CA-4B3A-B72E-08187FA8A2B0}"/>
    <dgm:cxn modelId="{65D8B03A-E621-4D56-B563-27C00BCA2293}" type="presParOf" srcId="{60F0012C-BA9F-44D0-9135-C4A910317E97}" destId="{AAD72249-303A-4A75-9DCF-DC6EFB9101FC}" srcOrd="0" destOrd="0" presId="urn:microsoft.com/office/officeart/2008/layout/HexagonCluster"/>
    <dgm:cxn modelId="{AB89DB2E-CFB8-46F5-8B76-A7EB0951B9BE}" type="presParOf" srcId="{AAD72249-303A-4A75-9DCF-DC6EFB9101FC}" destId="{8B2C2649-3892-4D58-9A83-6570B75C462F}" srcOrd="0" destOrd="0" presId="urn:microsoft.com/office/officeart/2008/layout/HexagonCluster"/>
    <dgm:cxn modelId="{BED123D1-4334-452B-A75F-8C86A7DB20BC}" type="presParOf" srcId="{60F0012C-BA9F-44D0-9135-C4A910317E97}" destId="{2E479BCF-B6EB-4F09-A651-286140457C5D}" srcOrd="1" destOrd="0" presId="urn:microsoft.com/office/officeart/2008/layout/HexagonCluster"/>
    <dgm:cxn modelId="{EF826A41-A4F2-4952-A462-DCB37C5FA6B7}" type="presParOf" srcId="{2E479BCF-B6EB-4F09-A651-286140457C5D}" destId="{07CA9DE2-055C-4CF2-855C-66DC7247FB39}" srcOrd="0" destOrd="0" presId="urn:microsoft.com/office/officeart/2008/layout/HexagonCluster"/>
    <dgm:cxn modelId="{BACDCFCC-D366-4201-B7D7-8B03F61A7134}" type="presParOf" srcId="{60F0012C-BA9F-44D0-9135-C4A910317E97}" destId="{E0D1ED47-8CD9-45D6-9F5A-6FAA5527B04D}" srcOrd="2" destOrd="0" presId="urn:microsoft.com/office/officeart/2008/layout/HexagonCluster"/>
    <dgm:cxn modelId="{8F24CFE9-5065-4250-B0EF-099BA11D028E}" type="presParOf" srcId="{E0D1ED47-8CD9-45D6-9F5A-6FAA5527B04D}" destId="{A213FA5D-A446-4DD7-ABD5-738456BA2242}" srcOrd="0" destOrd="0" presId="urn:microsoft.com/office/officeart/2008/layout/HexagonCluster"/>
    <dgm:cxn modelId="{A55E4F14-2F31-4766-918A-71A1F32830A9}" type="presParOf" srcId="{60F0012C-BA9F-44D0-9135-C4A910317E97}" destId="{6504DBD8-6FAD-4FC6-8921-38BF9B63902D}" srcOrd="3" destOrd="0" presId="urn:microsoft.com/office/officeart/2008/layout/HexagonCluster"/>
    <dgm:cxn modelId="{2B99D183-1366-42B1-9F19-BFA560534835}" type="presParOf" srcId="{6504DBD8-6FAD-4FC6-8921-38BF9B63902D}" destId="{A970EE96-2232-4011-9187-04633CD71E50}" srcOrd="0" destOrd="0" presId="urn:microsoft.com/office/officeart/2008/layout/HexagonCluster"/>
    <dgm:cxn modelId="{8690695A-1805-442D-B364-411F5B9F443B}" type="presParOf" srcId="{60F0012C-BA9F-44D0-9135-C4A910317E97}" destId="{20CA31CA-0945-48D4-B2FA-C7206508B804}" srcOrd="4" destOrd="0" presId="urn:microsoft.com/office/officeart/2008/layout/HexagonCluster"/>
    <dgm:cxn modelId="{B3BFD706-3225-45E4-BD0B-D4F01665F40B}" type="presParOf" srcId="{20CA31CA-0945-48D4-B2FA-C7206508B804}" destId="{24DEE8E0-4E06-4BE7-939D-B7509BE8F97E}" srcOrd="0" destOrd="0" presId="urn:microsoft.com/office/officeart/2008/layout/HexagonCluster"/>
    <dgm:cxn modelId="{92841459-8647-465C-BF7A-CE0E300FB099}" type="presParOf" srcId="{60F0012C-BA9F-44D0-9135-C4A910317E97}" destId="{07B544E1-D92C-47DF-A2B7-DCB84D0DBCA6}" srcOrd="5" destOrd="0" presId="urn:microsoft.com/office/officeart/2008/layout/HexagonCluster"/>
    <dgm:cxn modelId="{84101CE3-E360-4C79-B89E-42EC4F67C1C0}" type="presParOf" srcId="{07B544E1-D92C-47DF-A2B7-DCB84D0DBCA6}" destId="{5E16A557-97D4-46D0-85C1-3BF3F157124B}" srcOrd="0" destOrd="0" presId="urn:microsoft.com/office/officeart/2008/layout/HexagonCluster"/>
    <dgm:cxn modelId="{1F9F1A6E-31D0-4DED-B29A-6E932A6866D6}" type="presParOf" srcId="{60F0012C-BA9F-44D0-9135-C4A910317E97}" destId="{065E301C-E0CD-4C98-A8F3-977B4567F249}" srcOrd="6" destOrd="0" presId="urn:microsoft.com/office/officeart/2008/layout/HexagonCluster"/>
    <dgm:cxn modelId="{B59F02C8-8222-4D66-BF91-EB69D0E573AF}" type="presParOf" srcId="{065E301C-E0CD-4C98-A8F3-977B4567F249}" destId="{29A7C0DE-9FE7-4AAD-8F54-1440C9BF7B47}" srcOrd="0" destOrd="0" presId="urn:microsoft.com/office/officeart/2008/layout/HexagonCluster"/>
    <dgm:cxn modelId="{1572A8B7-E414-4ADD-82D1-2D7DC3B0CC36}" type="presParOf" srcId="{60F0012C-BA9F-44D0-9135-C4A910317E97}" destId="{6743E844-158D-4D98-9C35-410354162BAF}" srcOrd="7" destOrd="0" presId="urn:microsoft.com/office/officeart/2008/layout/HexagonCluster"/>
    <dgm:cxn modelId="{56A16C40-C729-4AC7-BB72-317756BD9217}" type="presParOf" srcId="{6743E844-158D-4D98-9C35-410354162BAF}" destId="{446FE1C2-0FD3-488C-B91F-81FAA41E5F29}" srcOrd="0" destOrd="0" presId="urn:microsoft.com/office/officeart/2008/layout/HexagonCluster"/>
    <dgm:cxn modelId="{C40C3A13-A1A4-4B33-B61B-27FB9206267B}" type="presParOf" srcId="{60F0012C-BA9F-44D0-9135-C4A910317E97}" destId="{D9D843AC-950D-4FE5-B502-283C571C98F6}" srcOrd="8" destOrd="0" presId="urn:microsoft.com/office/officeart/2008/layout/HexagonCluster"/>
    <dgm:cxn modelId="{1C497AD1-6AC0-455C-A1F4-D02D0B4EFD5A}" type="presParOf" srcId="{D9D843AC-950D-4FE5-B502-283C571C98F6}" destId="{EE1496CB-F1F1-49A9-AD0D-180EC623C18A}" srcOrd="0" destOrd="0" presId="urn:microsoft.com/office/officeart/2008/layout/HexagonCluster"/>
    <dgm:cxn modelId="{FD3F42A9-65D2-4560-A5FC-08383CF6A435}" type="presParOf" srcId="{60F0012C-BA9F-44D0-9135-C4A910317E97}" destId="{90102139-CB8F-4EF7-81DC-3E222792C911}" srcOrd="9" destOrd="0" presId="urn:microsoft.com/office/officeart/2008/layout/HexagonCluster"/>
    <dgm:cxn modelId="{3D4D165A-09C2-43B8-A923-DF94145059FA}" type="presParOf" srcId="{90102139-CB8F-4EF7-81DC-3E222792C911}" destId="{568ED51D-9312-4791-85D2-8B03D75C02B9}" srcOrd="0" destOrd="0" presId="urn:microsoft.com/office/officeart/2008/layout/HexagonCluster"/>
    <dgm:cxn modelId="{8080D5BC-FE94-4617-ADBD-850A9D5B4BF3}" type="presParOf" srcId="{60F0012C-BA9F-44D0-9135-C4A910317E97}" destId="{0B82F79F-2389-4211-92F4-8CA842D722A8}" srcOrd="10" destOrd="0" presId="urn:microsoft.com/office/officeart/2008/layout/HexagonCluster"/>
    <dgm:cxn modelId="{D2B54174-25E2-456E-8E7F-0850E5A41725}" type="presParOf" srcId="{0B82F79F-2389-4211-92F4-8CA842D722A8}" destId="{E62E77D4-D89C-482D-8270-867F9F231C94}" srcOrd="0" destOrd="0" presId="urn:microsoft.com/office/officeart/2008/layout/HexagonCluster"/>
    <dgm:cxn modelId="{AEA2C01A-835C-4697-AD8E-E76F6FFA0131}" type="presParOf" srcId="{60F0012C-BA9F-44D0-9135-C4A910317E97}" destId="{66665F9B-45CB-4C83-9C0F-3DF0551CDFED}" srcOrd="11" destOrd="0" presId="urn:microsoft.com/office/officeart/2008/layout/HexagonCluster"/>
    <dgm:cxn modelId="{FF553F1E-B5DA-4E22-B2A6-B0B784976B1E}" type="presParOf" srcId="{66665F9B-45CB-4C83-9C0F-3DF0551CDFED}" destId="{754F6696-3530-482D-9B35-613E6015F755}" srcOrd="0" destOrd="0" presId="urn:microsoft.com/office/officeart/2008/layout/HexagonCluster"/>
    <dgm:cxn modelId="{452354F9-6403-4BED-A649-1211E8793239}" type="presParOf" srcId="{60F0012C-BA9F-44D0-9135-C4A910317E97}" destId="{836AC0FB-613D-49B3-88F0-99760BA1990E}" srcOrd="12" destOrd="0" presId="urn:microsoft.com/office/officeart/2008/layout/HexagonCluster"/>
    <dgm:cxn modelId="{B671BE39-A74D-419E-8072-3CD667C2F2CB}" type="presParOf" srcId="{836AC0FB-613D-49B3-88F0-99760BA1990E}" destId="{B0F80E63-0357-4BF8-A4D0-5803BE176336}" srcOrd="0" destOrd="0" presId="urn:microsoft.com/office/officeart/2008/layout/HexagonCluster"/>
    <dgm:cxn modelId="{D2DCAB6F-6444-4151-82F5-D8A760F9E865}" type="presParOf" srcId="{60F0012C-BA9F-44D0-9135-C4A910317E97}" destId="{75F9145E-386F-4388-B43D-352F5E457572}" srcOrd="13" destOrd="0" presId="urn:microsoft.com/office/officeart/2008/layout/HexagonCluster"/>
    <dgm:cxn modelId="{72808597-BB21-41F0-AECD-DD1C31E8D2E3}" type="presParOf" srcId="{75F9145E-386F-4388-B43D-352F5E457572}" destId="{7E742102-8420-4450-9032-EA8FDCF6CC2F}" srcOrd="0" destOrd="0" presId="urn:microsoft.com/office/officeart/2008/layout/HexagonCluster"/>
    <dgm:cxn modelId="{2CD82C80-1C36-43F7-BBE0-0A291FF0108E}" type="presParOf" srcId="{60F0012C-BA9F-44D0-9135-C4A910317E97}" destId="{885074C5-B87C-46CF-8EFF-20E19ED9351A}" srcOrd="14" destOrd="0" presId="urn:microsoft.com/office/officeart/2008/layout/HexagonCluster"/>
    <dgm:cxn modelId="{B3323B4B-0DF2-4141-BA4C-B9E75D81D02B}" type="presParOf" srcId="{885074C5-B87C-46CF-8EFF-20E19ED9351A}" destId="{FA58A75C-2169-4920-9806-CE2AC473D9B5}" srcOrd="0" destOrd="0" presId="urn:microsoft.com/office/officeart/2008/layout/HexagonCluster"/>
    <dgm:cxn modelId="{BA9575F5-3FFE-4998-B9B7-67E2604AD225}" type="presParOf" srcId="{60F0012C-BA9F-44D0-9135-C4A910317E97}" destId="{5C5C072B-A147-48D3-BE7D-26BBE455E678}" srcOrd="15" destOrd="0" presId="urn:microsoft.com/office/officeart/2008/layout/HexagonCluster"/>
    <dgm:cxn modelId="{E87DE9EA-0A67-44B9-86E4-6DA0A581D8F6}" type="presParOf" srcId="{5C5C072B-A147-48D3-BE7D-26BBE455E678}" destId="{E4E1953B-0A1D-4328-ACC6-ADE772F5AF1C}" srcOrd="0" destOrd="0" presId="urn:microsoft.com/office/officeart/2008/layout/HexagonCluster"/>
    <dgm:cxn modelId="{1DA4B261-6241-4FF0-A7F3-DE3ACC50C9A5}" type="presParOf" srcId="{60F0012C-BA9F-44D0-9135-C4A910317E97}" destId="{F46190DA-491F-440D-B255-155EDDFCBFD7}" srcOrd="16" destOrd="0" presId="urn:microsoft.com/office/officeart/2008/layout/HexagonCluster"/>
    <dgm:cxn modelId="{D657A314-3C1C-4A3D-AC57-75CCA13A84C0}" type="presParOf" srcId="{F46190DA-491F-440D-B255-155EDDFCBFD7}" destId="{0C38758A-24A1-489C-8193-85A1BCF15C3B}" srcOrd="0" destOrd="0" presId="urn:microsoft.com/office/officeart/2008/layout/HexagonCluster"/>
    <dgm:cxn modelId="{09788454-9B3B-440B-9383-2FFB17137023}" type="presParOf" srcId="{60F0012C-BA9F-44D0-9135-C4A910317E97}" destId="{FFE0277E-FE16-4830-BC80-2FD2AADB739B}" srcOrd="17" destOrd="0" presId="urn:microsoft.com/office/officeart/2008/layout/HexagonCluster"/>
    <dgm:cxn modelId="{D8BA578E-0E2D-4217-88F6-AE2DEB91D2C8}" type="presParOf" srcId="{FFE0277E-FE16-4830-BC80-2FD2AADB739B}" destId="{122DAFF0-F63D-4C55-BB57-3D49516278C6}" srcOrd="0" destOrd="0" presId="urn:microsoft.com/office/officeart/2008/layout/HexagonCluster"/>
    <dgm:cxn modelId="{7F33F343-C6F2-4D10-9928-0941AA17D3FC}" type="presParOf" srcId="{60F0012C-BA9F-44D0-9135-C4A910317E97}" destId="{08BFCBA0-EE4D-49D0-8BD3-649AE8B18D94}" srcOrd="18" destOrd="0" presId="urn:microsoft.com/office/officeart/2008/layout/HexagonCluster"/>
    <dgm:cxn modelId="{5F668000-6A3E-49EC-B3C1-54F27F7CC5AB}" type="presParOf" srcId="{08BFCBA0-EE4D-49D0-8BD3-649AE8B18D94}" destId="{4D35C8AA-151D-4AE0-9649-E512E69C2684}" srcOrd="0" destOrd="0" presId="urn:microsoft.com/office/officeart/2008/layout/HexagonCluster"/>
    <dgm:cxn modelId="{5F7B2758-62A8-482C-85B4-C195074675E1}" type="presParOf" srcId="{60F0012C-BA9F-44D0-9135-C4A910317E97}" destId="{C044E9E7-623C-42C0-BC40-CE63E01EE397}" srcOrd="19" destOrd="0" presId="urn:microsoft.com/office/officeart/2008/layout/HexagonCluster"/>
    <dgm:cxn modelId="{39B31900-2FE9-40A0-8DA7-B977FFDE304F}" type="presParOf" srcId="{C044E9E7-623C-42C0-BC40-CE63E01EE397}" destId="{7F159FCD-F4AF-432A-A28A-A2C098754DBB}" srcOrd="0" destOrd="0" presId="urn:microsoft.com/office/officeart/2008/layout/HexagonCluster"/>
    <dgm:cxn modelId="{A5EDB751-EBB3-4002-BA3C-FB3C47107BE2}" type="presParOf" srcId="{60F0012C-BA9F-44D0-9135-C4A910317E97}" destId="{80A9E90C-3771-41D6-9987-CE77D689D238}" srcOrd="20" destOrd="0" presId="urn:microsoft.com/office/officeart/2008/layout/HexagonCluster"/>
    <dgm:cxn modelId="{0E241A11-2DE3-4790-94C8-44069357DFB0}" type="presParOf" srcId="{80A9E90C-3771-41D6-9987-CE77D689D238}" destId="{AB90D1EF-0469-4927-8BD4-5FAC20170228}" srcOrd="0" destOrd="0" presId="urn:microsoft.com/office/officeart/2008/layout/HexagonCluster"/>
    <dgm:cxn modelId="{9159C599-7F64-4CAA-B391-4D0391D56EB4}" type="presParOf" srcId="{60F0012C-BA9F-44D0-9135-C4A910317E97}" destId="{D49D52D5-28A2-483D-AC4A-5CA72FF4A347}" srcOrd="21" destOrd="0" presId="urn:microsoft.com/office/officeart/2008/layout/HexagonCluster"/>
    <dgm:cxn modelId="{6CD7646D-8258-4476-B5C6-525CB18A081A}" type="presParOf" srcId="{D49D52D5-28A2-483D-AC4A-5CA72FF4A347}" destId="{B5FEA3F0-A010-4B67-A869-38A0439E43BC}" srcOrd="0" destOrd="0" presId="urn:microsoft.com/office/officeart/2008/layout/HexagonCluster"/>
    <dgm:cxn modelId="{6C8056A5-44E4-47BC-84B3-0FE234F2B701}" type="presParOf" srcId="{60F0012C-BA9F-44D0-9135-C4A910317E97}" destId="{072E22E4-91B3-46C4-A6F0-D3E855492026}" srcOrd="22" destOrd="0" presId="urn:microsoft.com/office/officeart/2008/layout/HexagonCluster"/>
    <dgm:cxn modelId="{D9059D75-1FCF-4312-A4A2-7A0A9B7FE34C}" type="presParOf" srcId="{072E22E4-91B3-46C4-A6F0-D3E855492026}" destId="{72305EAF-C116-4A64-B425-EEE3873D57BB}" srcOrd="0" destOrd="0" presId="urn:microsoft.com/office/officeart/2008/layout/HexagonCluster"/>
    <dgm:cxn modelId="{BB2DCAF7-5D1A-47D5-8C81-B1CAF4DF3D9C}" type="presParOf" srcId="{60F0012C-BA9F-44D0-9135-C4A910317E97}" destId="{F89964B1-872A-4A45-9E4C-D6E0CC0E51F4}" srcOrd="23" destOrd="0" presId="urn:microsoft.com/office/officeart/2008/layout/HexagonCluster"/>
    <dgm:cxn modelId="{D316412D-C5FA-4C72-A0A3-B76EF6930525}" type="presParOf" srcId="{F89964B1-872A-4A45-9E4C-D6E0CC0E51F4}" destId="{B3B8E4FD-BD87-4AFF-BDA6-9B96BC01383D}" srcOrd="0" destOrd="0" presId="urn:microsoft.com/office/officeart/2008/layout/HexagonCluster"/>
    <dgm:cxn modelId="{C12EFE61-E3CC-4C5E-97D6-1E19D9FD2374}" type="presParOf" srcId="{60F0012C-BA9F-44D0-9135-C4A910317E97}" destId="{44A79413-EC85-4040-8961-6DBD95349A70}" srcOrd="24" destOrd="0" presId="urn:microsoft.com/office/officeart/2008/layout/HexagonCluster"/>
    <dgm:cxn modelId="{275FAF72-19D8-4ACA-8C71-FDBC06A771A2}" type="presParOf" srcId="{44A79413-EC85-4040-8961-6DBD95349A70}" destId="{FB9218F3-12B1-4BB0-B749-756098EF7D8E}" srcOrd="0" destOrd="0" presId="urn:microsoft.com/office/officeart/2008/layout/HexagonCluster"/>
    <dgm:cxn modelId="{FB079BCF-DD42-4F91-A518-B875B38B79E7}" type="presParOf" srcId="{60F0012C-BA9F-44D0-9135-C4A910317E97}" destId="{16E02A80-257A-4DBB-9C8C-3C3B8FB51442}" srcOrd="25" destOrd="0" presId="urn:microsoft.com/office/officeart/2008/layout/HexagonCluster"/>
    <dgm:cxn modelId="{D75FD3EB-FC58-4F91-9D49-F4A7E7A78C41}" type="presParOf" srcId="{16E02A80-257A-4DBB-9C8C-3C3B8FB51442}" destId="{B5C53039-FEFC-4B5C-B71C-E17085EADE5E}" srcOrd="0" destOrd="0" presId="urn:microsoft.com/office/officeart/2008/layout/HexagonCluster"/>
    <dgm:cxn modelId="{48F9C370-7BF7-4577-9E32-921839BFEC15}" type="presParOf" srcId="{60F0012C-BA9F-44D0-9135-C4A910317E97}" destId="{865A1BE1-8940-4FFE-87C9-9D92CB7851FC}" srcOrd="26" destOrd="0" presId="urn:microsoft.com/office/officeart/2008/layout/HexagonCluster"/>
    <dgm:cxn modelId="{15BBFF3E-E9B6-4FA7-912B-628E9311ADC9}" type="presParOf" srcId="{865A1BE1-8940-4FFE-87C9-9D92CB7851FC}" destId="{CA615271-4D61-420F-9E7D-802177840549}" srcOrd="0" destOrd="0" presId="urn:microsoft.com/office/officeart/2008/layout/HexagonCluster"/>
    <dgm:cxn modelId="{374DA339-2F8D-4AB1-B258-510B2412BB83}" type="presParOf" srcId="{60F0012C-BA9F-44D0-9135-C4A910317E97}" destId="{194455E2-09E5-4D85-9A42-EC5C543CBFF9}" srcOrd="27" destOrd="0" presId="urn:microsoft.com/office/officeart/2008/layout/HexagonCluster"/>
    <dgm:cxn modelId="{522D2A68-6319-4D85-9EAF-C2891C6ED36B}" type="presParOf" srcId="{194455E2-09E5-4D85-9A42-EC5C543CBFF9}" destId="{2ED37F84-C03D-4B12-8D33-FF8789F115D0}" srcOrd="0" destOrd="0" presId="urn:microsoft.com/office/officeart/2008/layout/HexagonCluster"/>
    <dgm:cxn modelId="{C4DC01BF-BE4B-422E-AA3B-9C8A02BEAFE2}" type="presParOf" srcId="{60F0012C-BA9F-44D0-9135-C4A910317E97}" destId="{8FAB6B30-32D0-484E-8057-7BC247A00627}" srcOrd="28" destOrd="0" presId="urn:microsoft.com/office/officeart/2008/layout/HexagonCluster"/>
    <dgm:cxn modelId="{BF11F246-D7E6-4408-A314-A83EF482B2BA}" type="presParOf" srcId="{8FAB6B30-32D0-484E-8057-7BC247A00627}" destId="{6B55DDD7-B7EF-45EE-B202-7F738F74CB48}" srcOrd="0" destOrd="0" presId="urn:microsoft.com/office/officeart/2008/layout/HexagonCluster"/>
    <dgm:cxn modelId="{F8F90047-587D-4C91-A818-B190D1A79986}" type="presParOf" srcId="{60F0012C-BA9F-44D0-9135-C4A910317E97}" destId="{9B6299A3-A5B8-4187-8AE3-47F998A6E80C}" srcOrd="29" destOrd="0" presId="urn:microsoft.com/office/officeart/2008/layout/HexagonCluster"/>
    <dgm:cxn modelId="{23BC3164-15C8-465B-9D8E-1157912B5019}" type="presParOf" srcId="{9B6299A3-A5B8-4187-8AE3-47F998A6E80C}" destId="{6AFC2A79-3A4D-4DE2-AB7F-171D2A241315}" srcOrd="0" destOrd="0" presId="urn:microsoft.com/office/officeart/2008/layout/HexagonCluster"/>
    <dgm:cxn modelId="{C3AF8BFD-09F0-4DEE-9CDA-D8FB5A39502E}" type="presParOf" srcId="{60F0012C-BA9F-44D0-9135-C4A910317E97}" destId="{C37B5AD7-D2AA-4A20-8AE8-1C5CAE04B995}" srcOrd="30" destOrd="0" presId="urn:microsoft.com/office/officeart/2008/layout/HexagonCluster"/>
    <dgm:cxn modelId="{49AF02C8-A11D-466A-93E9-FAEFFADAB141}" type="presParOf" srcId="{C37B5AD7-D2AA-4A20-8AE8-1C5CAE04B995}" destId="{EF6B4CC1-BDFB-40F2-97FB-236FB5F2EC3E}" srcOrd="0" destOrd="0" presId="urn:microsoft.com/office/officeart/2008/layout/HexagonCluster"/>
    <dgm:cxn modelId="{0F71D328-2548-479A-9F01-0ED9C139FC03}" type="presParOf" srcId="{60F0012C-BA9F-44D0-9135-C4A910317E97}" destId="{8CF570EC-4874-4F70-96CA-3612E80FF681}" srcOrd="31" destOrd="0" presId="urn:microsoft.com/office/officeart/2008/layout/HexagonCluster"/>
    <dgm:cxn modelId="{3AB7BDFC-14EC-4CE7-A360-A1B4775829D7}" type="presParOf" srcId="{8CF570EC-4874-4F70-96CA-3612E80FF681}" destId="{BEC70583-531E-4176-90D4-4FA47CC80F2E}" srcOrd="0" destOrd="0" presId="urn:microsoft.com/office/officeart/2008/layout/HexagonCluster"/>
    <dgm:cxn modelId="{8F13C4CE-47C8-4735-9BF8-7C95442EA09C}" type="presParOf" srcId="{60F0012C-BA9F-44D0-9135-C4A910317E97}" destId="{BA46C50E-83FA-4726-B1CA-8C579C9260B1}" srcOrd="32" destOrd="0" presId="urn:microsoft.com/office/officeart/2008/layout/HexagonCluster"/>
    <dgm:cxn modelId="{8EEC3526-B763-4CB3-AC1E-629D462F143A}" type="presParOf" srcId="{BA46C50E-83FA-4726-B1CA-8C579C9260B1}" destId="{A14A99DE-EE10-4AE3-BE7F-96DD0D1FE9CA}" srcOrd="0" destOrd="0" presId="urn:microsoft.com/office/officeart/2008/layout/HexagonCluster"/>
    <dgm:cxn modelId="{738D6091-F373-48F2-932C-439735A62B89}" type="presParOf" srcId="{60F0012C-BA9F-44D0-9135-C4A910317E97}" destId="{834EF397-3875-4A1D-BBD1-0AA1ADAC3156}" srcOrd="33" destOrd="0" presId="urn:microsoft.com/office/officeart/2008/layout/HexagonCluster"/>
    <dgm:cxn modelId="{A20567AF-0A4A-4FF4-9852-8A4F6EE4CED6}" type="presParOf" srcId="{834EF397-3875-4A1D-BBD1-0AA1ADAC3156}" destId="{6021E129-720D-429E-B7EE-D4E7AC157132}" srcOrd="0" destOrd="0" presId="urn:microsoft.com/office/officeart/2008/layout/HexagonCluster"/>
    <dgm:cxn modelId="{E94F64F8-ECAA-4CF4-834C-2318B1E2BCA3}" type="presParOf" srcId="{60F0012C-BA9F-44D0-9135-C4A910317E97}" destId="{5DB5369F-B420-4AD1-95E0-DAA148A15A55}" srcOrd="34" destOrd="0" presId="urn:microsoft.com/office/officeart/2008/layout/HexagonCluster"/>
    <dgm:cxn modelId="{22F76485-1D60-49E2-9F4E-95E7B62E3C71}" type="presParOf" srcId="{5DB5369F-B420-4AD1-95E0-DAA148A15A55}" destId="{CBC9E58E-B7F6-4BC2-A00B-40F9D3F33B6D}" srcOrd="0" destOrd="0" presId="urn:microsoft.com/office/officeart/2008/layout/HexagonCluster"/>
    <dgm:cxn modelId="{0FE915E3-A47A-4953-A1FC-4E6C60C857CB}" type="presParOf" srcId="{60F0012C-BA9F-44D0-9135-C4A910317E97}" destId="{4E8190DE-71D4-414E-873E-9D01D9F1A9B9}" srcOrd="35" destOrd="0" presId="urn:microsoft.com/office/officeart/2008/layout/HexagonCluster"/>
    <dgm:cxn modelId="{24773CA2-B4DB-497A-A700-ADFBCAA7AB25}" type="presParOf" srcId="{4E8190DE-71D4-414E-873E-9D01D9F1A9B9}" destId="{9D1C4569-3EA3-4227-BDF7-42BABF035845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AACF83-1D0E-46FE-958D-738DF679D375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5E257B-8AE0-45D1-90E8-4D71F1BBF424}">
      <dgm:prSet custT="1"/>
      <dgm:spPr/>
      <dgm:t>
        <a:bodyPr/>
        <a:lstStyle/>
        <a:p>
          <a:pPr algn="l" rtl="0"/>
          <a:r>
            <a:rPr lang="en-US" sz="2400" b="0" dirty="0" smtClean="0">
              <a:solidFill>
                <a:schemeClr val="accent1">
                  <a:lumMod val="75000"/>
                </a:schemeClr>
              </a:solidFill>
              <a:latin typeface="Impact" pitchFamily="34" charset="0"/>
            </a:rPr>
            <a:t>Voter Awareness Forums </a:t>
          </a:r>
          <a:r>
            <a:rPr lang="en-US" sz="2400" dirty="0" smtClean="0">
              <a:solidFill>
                <a:schemeClr val="accent1">
                  <a:lumMod val="75000"/>
                </a:schemeClr>
              </a:solidFill>
            </a:rPr>
            <a:t>in Departments, Private Organizations and Institutions</a:t>
          </a:r>
          <a:endParaRPr lang="en-US" sz="2800" dirty="0">
            <a:solidFill>
              <a:schemeClr val="accent1">
                <a:lumMod val="75000"/>
              </a:schemeClr>
            </a:solidFill>
          </a:endParaRPr>
        </a:p>
      </dgm:t>
    </dgm:pt>
    <dgm:pt modelId="{EDCF2CB6-8640-4665-B499-BC516EBE2F1D}" type="parTrans" cxnId="{C41D4871-0E69-412A-AE81-385F899C29C7}">
      <dgm:prSet/>
      <dgm:spPr/>
      <dgm:t>
        <a:bodyPr/>
        <a:lstStyle/>
        <a:p>
          <a:endParaRPr lang="en-US"/>
        </a:p>
      </dgm:t>
    </dgm:pt>
    <dgm:pt modelId="{B311AAD7-C0AC-4428-982C-6F18F8144B26}" type="sibTrans" cxnId="{C41D4871-0E69-412A-AE81-385F899C29C7}">
      <dgm:prSet/>
      <dgm:spPr/>
      <dgm:t>
        <a:bodyPr/>
        <a:lstStyle/>
        <a:p>
          <a:endParaRPr lang="en-US"/>
        </a:p>
      </dgm:t>
    </dgm:pt>
    <dgm:pt modelId="{31410E0E-D6F6-4DD7-B159-B2336DA967F7}">
      <dgm:prSet custT="1"/>
      <dgm:spPr/>
      <dgm:t>
        <a:bodyPr/>
        <a:lstStyle/>
        <a:p>
          <a:pPr algn="l" rtl="0"/>
          <a:r>
            <a:rPr lang="en-US" sz="2400" b="0" dirty="0" smtClean="0">
              <a:solidFill>
                <a:schemeClr val="accent1">
                  <a:lumMod val="75000"/>
                </a:schemeClr>
              </a:solidFill>
              <a:latin typeface="Impact" pitchFamily="34" charset="0"/>
            </a:rPr>
            <a:t>Electoral Literacy Clubs(New Voter) </a:t>
          </a:r>
          <a:r>
            <a:rPr lang="en-US" sz="2400" b="0" dirty="0" smtClean="0">
              <a:solidFill>
                <a:schemeClr val="accent1">
                  <a:lumMod val="75000"/>
                </a:schemeClr>
              </a:solidFill>
            </a:rPr>
            <a:t>in colleges and universities </a:t>
          </a:r>
          <a:endParaRPr lang="en-US" sz="2400" b="0" dirty="0">
            <a:solidFill>
              <a:schemeClr val="accent1">
                <a:lumMod val="75000"/>
              </a:schemeClr>
            </a:solidFill>
          </a:endParaRPr>
        </a:p>
      </dgm:t>
    </dgm:pt>
    <dgm:pt modelId="{F6A50FE4-D4F6-4A46-AAE9-CF50E0FCD14C}" type="parTrans" cxnId="{C839586D-BF34-4896-81B8-F318F2DE554E}">
      <dgm:prSet/>
      <dgm:spPr/>
      <dgm:t>
        <a:bodyPr/>
        <a:lstStyle/>
        <a:p>
          <a:endParaRPr lang="en-US"/>
        </a:p>
      </dgm:t>
    </dgm:pt>
    <dgm:pt modelId="{A49A017D-4036-482A-A676-8812E472E259}" type="sibTrans" cxnId="{C839586D-BF34-4896-81B8-F318F2DE554E}">
      <dgm:prSet/>
      <dgm:spPr/>
      <dgm:t>
        <a:bodyPr/>
        <a:lstStyle/>
        <a:p>
          <a:endParaRPr lang="en-US"/>
        </a:p>
      </dgm:t>
    </dgm:pt>
    <dgm:pt modelId="{84651636-2304-48E6-A0CD-CC3B4E166048}">
      <dgm:prSet custT="1"/>
      <dgm:spPr/>
      <dgm:t>
        <a:bodyPr/>
        <a:lstStyle/>
        <a:p>
          <a:pPr algn="l" rtl="0"/>
          <a:r>
            <a:rPr lang="en-US" sz="2400" b="0" dirty="0" smtClean="0">
              <a:solidFill>
                <a:schemeClr val="accent1">
                  <a:lumMod val="75000"/>
                </a:schemeClr>
              </a:solidFill>
              <a:latin typeface="Impact" pitchFamily="34" charset="0"/>
            </a:rPr>
            <a:t>Electoral Literacy Clubs(Community)  </a:t>
          </a:r>
          <a:r>
            <a:rPr lang="en-US" sz="2400" b="0" dirty="0" err="1" smtClean="0">
              <a:solidFill>
                <a:schemeClr val="accent1">
                  <a:lumMod val="75000"/>
                </a:schemeClr>
              </a:solidFill>
              <a:latin typeface="Impact" pitchFamily="34" charset="0"/>
            </a:rPr>
            <a:t>Chunav</a:t>
          </a:r>
          <a:r>
            <a:rPr lang="en-US" sz="2400" b="0" dirty="0" smtClean="0">
              <a:solidFill>
                <a:schemeClr val="accent1">
                  <a:lumMod val="75000"/>
                </a:schemeClr>
              </a:solidFill>
              <a:latin typeface="Impact" pitchFamily="34" charset="0"/>
            </a:rPr>
            <a:t> Path Shala </a:t>
          </a:r>
          <a:r>
            <a:rPr lang="en-US" sz="2400" b="0" dirty="0" smtClean="0">
              <a:solidFill>
                <a:schemeClr val="accent1">
                  <a:lumMod val="75000"/>
                </a:schemeClr>
              </a:solidFill>
              <a:latin typeface="+mn-lt"/>
            </a:rPr>
            <a:t>for those </a:t>
          </a:r>
          <a:r>
            <a:rPr lang="en-US" sz="2400" b="0" dirty="0" smtClean="0">
              <a:solidFill>
                <a:schemeClr val="accent1">
                  <a:lumMod val="75000"/>
                </a:schemeClr>
              </a:solidFill>
            </a:rPr>
            <a:t>outside formal Education System</a:t>
          </a:r>
          <a:endParaRPr lang="en-US" sz="2400" dirty="0">
            <a:solidFill>
              <a:schemeClr val="accent1">
                <a:lumMod val="75000"/>
              </a:schemeClr>
            </a:solidFill>
          </a:endParaRPr>
        </a:p>
      </dgm:t>
    </dgm:pt>
    <dgm:pt modelId="{531676EA-0A40-40A7-ACE8-3BA1DBBFD4CF}" type="parTrans" cxnId="{4BA54642-D0DC-4DF9-B1F7-16DB0C59D9B4}">
      <dgm:prSet/>
      <dgm:spPr/>
      <dgm:t>
        <a:bodyPr/>
        <a:lstStyle/>
        <a:p>
          <a:endParaRPr lang="en-US"/>
        </a:p>
      </dgm:t>
    </dgm:pt>
    <dgm:pt modelId="{FE823F39-35ED-4523-B375-F8D46C2D50FE}" type="sibTrans" cxnId="{4BA54642-D0DC-4DF9-B1F7-16DB0C59D9B4}">
      <dgm:prSet/>
      <dgm:spPr/>
      <dgm:t>
        <a:bodyPr/>
        <a:lstStyle/>
        <a:p>
          <a:endParaRPr lang="en-US"/>
        </a:p>
      </dgm:t>
    </dgm:pt>
    <dgm:pt modelId="{4A4C5112-C151-42A3-81D2-0F2A5D9EB9D9}">
      <dgm:prSet custT="1"/>
      <dgm:spPr/>
      <dgm:t>
        <a:bodyPr/>
        <a:lstStyle/>
        <a:p>
          <a:pPr algn="l" rtl="0"/>
          <a:r>
            <a:rPr lang="en-US" sz="2400" b="0" dirty="0" smtClean="0">
              <a:solidFill>
                <a:schemeClr val="accent1">
                  <a:lumMod val="75000"/>
                </a:schemeClr>
              </a:solidFill>
              <a:latin typeface="Impact" pitchFamily="34" charset="0"/>
            </a:rPr>
            <a:t>Electoral Literacy Clubs (Future Voters) </a:t>
          </a:r>
          <a:r>
            <a:rPr lang="en-US" sz="2400" b="0" dirty="0" smtClean="0">
              <a:solidFill>
                <a:schemeClr val="accent1">
                  <a:lumMod val="75000"/>
                </a:schemeClr>
              </a:solidFill>
              <a:latin typeface="+mn-lt"/>
            </a:rPr>
            <a:t>in Secondary &amp; Senior Secondary Schools</a:t>
          </a:r>
          <a:endParaRPr lang="en-US" sz="2400" b="0" dirty="0">
            <a:solidFill>
              <a:schemeClr val="accent1">
                <a:lumMod val="75000"/>
              </a:schemeClr>
            </a:solidFill>
          </a:endParaRPr>
        </a:p>
      </dgm:t>
    </dgm:pt>
    <dgm:pt modelId="{BFC96D99-87BA-4B82-B4C8-0AC7937A582A}" type="parTrans" cxnId="{6EBF804C-7338-4CE0-922F-DD4BBCC6BD65}">
      <dgm:prSet/>
      <dgm:spPr/>
      <dgm:t>
        <a:bodyPr/>
        <a:lstStyle/>
        <a:p>
          <a:endParaRPr lang="en-US"/>
        </a:p>
      </dgm:t>
    </dgm:pt>
    <dgm:pt modelId="{D4B6D0C6-1C90-4141-9C38-5059068C9A58}" type="sibTrans" cxnId="{6EBF804C-7338-4CE0-922F-DD4BBCC6BD65}">
      <dgm:prSet/>
      <dgm:spPr/>
      <dgm:t>
        <a:bodyPr/>
        <a:lstStyle/>
        <a:p>
          <a:endParaRPr lang="en-US"/>
        </a:p>
      </dgm:t>
    </dgm:pt>
    <dgm:pt modelId="{6E4CB15B-EB05-46B8-8B2A-0AA32216AC2E}" type="pres">
      <dgm:prSet presAssocID="{2BAACF83-1D0E-46FE-958D-738DF679D375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4D8374CD-43C9-41DD-BF51-CEB561F9C888}" type="pres">
      <dgm:prSet presAssocID="{2BAACF83-1D0E-46FE-958D-738DF679D375}" presName="pyramid" presStyleLbl="node1" presStyleIdx="0" presStyleCnt="1" custLinFactNeighborX="-824"/>
      <dgm:spPr>
        <a:solidFill>
          <a:schemeClr val="bg1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06037ADE-A41D-4290-AC7E-E8E3E5FF1DD7}" type="pres">
      <dgm:prSet presAssocID="{2BAACF83-1D0E-46FE-958D-738DF679D375}" presName="theList" presStyleCnt="0"/>
      <dgm:spPr/>
    </dgm:pt>
    <dgm:pt modelId="{FBE703CC-3DB4-4A61-9373-B4445B4D4238}" type="pres">
      <dgm:prSet presAssocID="{925E257B-8AE0-45D1-90E8-4D71F1BBF424}" presName="aNode" presStyleLbl="fgAcc1" presStyleIdx="0" presStyleCnt="4" custScaleX="1071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AEE530-BAA9-4FEF-9E2B-9D9265675613}" type="pres">
      <dgm:prSet presAssocID="{925E257B-8AE0-45D1-90E8-4D71F1BBF424}" presName="aSpace" presStyleCnt="0"/>
      <dgm:spPr/>
    </dgm:pt>
    <dgm:pt modelId="{D155ECE5-DD59-4C5C-8FE3-72ED6110C63D}" type="pres">
      <dgm:prSet presAssocID="{31410E0E-D6F6-4DD7-B159-B2336DA967F7}" presName="aNode" presStyleLbl="fgAcc1" presStyleIdx="1" presStyleCnt="4" custScaleX="1061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8ACD84-C253-45D9-A973-01A093AA8208}" type="pres">
      <dgm:prSet presAssocID="{31410E0E-D6F6-4DD7-B159-B2336DA967F7}" presName="aSpace" presStyleCnt="0"/>
      <dgm:spPr/>
    </dgm:pt>
    <dgm:pt modelId="{37A40693-E09B-453B-9BB1-E490DC451F0A}" type="pres">
      <dgm:prSet presAssocID="{84651636-2304-48E6-A0CD-CC3B4E166048}" presName="aNode" presStyleLbl="fgAcc1" presStyleIdx="2" presStyleCnt="4" custScaleX="108299" custScaleY="119128" custLinFactNeighborX="1315" custLinFactNeighborY="-231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37C4C6-2383-45C4-9DF7-409243327DA3}" type="pres">
      <dgm:prSet presAssocID="{84651636-2304-48E6-A0CD-CC3B4E166048}" presName="aSpace" presStyleCnt="0"/>
      <dgm:spPr/>
    </dgm:pt>
    <dgm:pt modelId="{9A2C45A7-3DF4-4F24-8184-FA107D86ABC9}" type="pres">
      <dgm:prSet presAssocID="{4A4C5112-C151-42A3-81D2-0F2A5D9EB9D9}" presName="aNode" presStyleLbl="fgAcc1" presStyleIdx="3" presStyleCnt="4" custScaleX="105151" custScaleY="1136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AC1593-97CC-4B1A-A8B3-FB54E17061BC}" type="pres">
      <dgm:prSet presAssocID="{4A4C5112-C151-42A3-81D2-0F2A5D9EB9D9}" presName="aSpace" presStyleCnt="0"/>
      <dgm:spPr/>
    </dgm:pt>
  </dgm:ptLst>
  <dgm:cxnLst>
    <dgm:cxn modelId="{6EBF804C-7338-4CE0-922F-DD4BBCC6BD65}" srcId="{2BAACF83-1D0E-46FE-958D-738DF679D375}" destId="{4A4C5112-C151-42A3-81D2-0F2A5D9EB9D9}" srcOrd="3" destOrd="0" parTransId="{BFC96D99-87BA-4B82-B4C8-0AC7937A582A}" sibTransId="{D4B6D0C6-1C90-4141-9C38-5059068C9A58}"/>
    <dgm:cxn modelId="{FD532CFB-7E4F-46BA-8508-6024815F9E26}" type="presOf" srcId="{925E257B-8AE0-45D1-90E8-4D71F1BBF424}" destId="{FBE703CC-3DB4-4A61-9373-B4445B4D4238}" srcOrd="0" destOrd="0" presId="urn:microsoft.com/office/officeart/2005/8/layout/pyramid2"/>
    <dgm:cxn modelId="{4BA54642-D0DC-4DF9-B1F7-16DB0C59D9B4}" srcId="{2BAACF83-1D0E-46FE-958D-738DF679D375}" destId="{84651636-2304-48E6-A0CD-CC3B4E166048}" srcOrd="2" destOrd="0" parTransId="{531676EA-0A40-40A7-ACE8-3BA1DBBFD4CF}" sibTransId="{FE823F39-35ED-4523-B375-F8D46C2D50FE}"/>
    <dgm:cxn modelId="{5A0EBAB2-81C8-4CF8-BCBD-503C638C2F6C}" type="presOf" srcId="{31410E0E-D6F6-4DD7-B159-B2336DA967F7}" destId="{D155ECE5-DD59-4C5C-8FE3-72ED6110C63D}" srcOrd="0" destOrd="0" presId="urn:microsoft.com/office/officeart/2005/8/layout/pyramid2"/>
    <dgm:cxn modelId="{F108C86A-2164-40BC-813D-5B9A5CFC0AC8}" type="presOf" srcId="{2BAACF83-1D0E-46FE-958D-738DF679D375}" destId="{6E4CB15B-EB05-46B8-8B2A-0AA32216AC2E}" srcOrd="0" destOrd="0" presId="urn:microsoft.com/office/officeart/2005/8/layout/pyramid2"/>
    <dgm:cxn modelId="{A178CB8C-85E6-4376-AD71-5225017A2412}" type="presOf" srcId="{4A4C5112-C151-42A3-81D2-0F2A5D9EB9D9}" destId="{9A2C45A7-3DF4-4F24-8184-FA107D86ABC9}" srcOrd="0" destOrd="0" presId="urn:microsoft.com/office/officeart/2005/8/layout/pyramid2"/>
    <dgm:cxn modelId="{F4FE18B7-7AC4-438F-84CB-B56FE43CC9A1}" type="presOf" srcId="{84651636-2304-48E6-A0CD-CC3B4E166048}" destId="{37A40693-E09B-453B-9BB1-E490DC451F0A}" srcOrd="0" destOrd="0" presId="urn:microsoft.com/office/officeart/2005/8/layout/pyramid2"/>
    <dgm:cxn modelId="{C41D4871-0E69-412A-AE81-385F899C29C7}" srcId="{2BAACF83-1D0E-46FE-958D-738DF679D375}" destId="{925E257B-8AE0-45D1-90E8-4D71F1BBF424}" srcOrd="0" destOrd="0" parTransId="{EDCF2CB6-8640-4665-B499-BC516EBE2F1D}" sibTransId="{B311AAD7-C0AC-4428-982C-6F18F8144B26}"/>
    <dgm:cxn modelId="{C839586D-BF34-4896-81B8-F318F2DE554E}" srcId="{2BAACF83-1D0E-46FE-958D-738DF679D375}" destId="{31410E0E-D6F6-4DD7-B159-B2336DA967F7}" srcOrd="1" destOrd="0" parTransId="{F6A50FE4-D4F6-4A46-AAE9-CF50E0FCD14C}" sibTransId="{A49A017D-4036-482A-A676-8812E472E259}"/>
    <dgm:cxn modelId="{B801CD48-F538-4180-A0AF-1E8DCF1EDF4B}" type="presParOf" srcId="{6E4CB15B-EB05-46B8-8B2A-0AA32216AC2E}" destId="{4D8374CD-43C9-41DD-BF51-CEB561F9C888}" srcOrd="0" destOrd="0" presId="urn:microsoft.com/office/officeart/2005/8/layout/pyramid2"/>
    <dgm:cxn modelId="{B7874CA1-89DC-4687-A488-D0CBA0847058}" type="presParOf" srcId="{6E4CB15B-EB05-46B8-8B2A-0AA32216AC2E}" destId="{06037ADE-A41D-4290-AC7E-E8E3E5FF1DD7}" srcOrd="1" destOrd="0" presId="urn:microsoft.com/office/officeart/2005/8/layout/pyramid2"/>
    <dgm:cxn modelId="{F75EE8E7-593D-4592-8DDA-14E2ECD50884}" type="presParOf" srcId="{06037ADE-A41D-4290-AC7E-E8E3E5FF1DD7}" destId="{FBE703CC-3DB4-4A61-9373-B4445B4D4238}" srcOrd="0" destOrd="0" presId="urn:microsoft.com/office/officeart/2005/8/layout/pyramid2"/>
    <dgm:cxn modelId="{7133D0EB-897B-4FFC-963D-7E17253B1B51}" type="presParOf" srcId="{06037ADE-A41D-4290-AC7E-E8E3E5FF1DD7}" destId="{16AEE530-BAA9-4FEF-9E2B-9D9265675613}" srcOrd="1" destOrd="0" presId="urn:microsoft.com/office/officeart/2005/8/layout/pyramid2"/>
    <dgm:cxn modelId="{0A85D6A9-2B3D-46B8-B283-599FA2ACD97C}" type="presParOf" srcId="{06037ADE-A41D-4290-AC7E-E8E3E5FF1DD7}" destId="{D155ECE5-DD59-4C5C-8FE3-72ED6110C63D}" srcOrd="2" destOrd="0" presId="urn:microsoft.com/office/officeart/2005/8/layout/pyramid2"/>
    <dgm:cxn modelId="{B7E84517-09CE-4CA3-A134-B655281CC8AE}" type="presParOf" srcId="{06037ADE-A41D-4290-AC7E-E8E3E5FF1DD7}" destId="{778ACD84-C253-45D9-A973-01A093AA8208}" srcOrd="3" destOrd="0" presId="urn:microsoft.com/office/officeart/2005/8/layout/pyramid2"/>
    <dgm:cxn modelId="{A08C0FA3-277C-4824-8D9C-37BDFD0E3AC8}" type="presParOf" srcId="{06037ADE-A41D-4290-AC7E-E8E3E5FF1DD7}" destId="{37A40693-E09B-453B-9BB1-E490DC451F0A}" srcOrd="4" destOrd="0" presId="urn:microsoft.com/office/officeart/2005/8/layout/pyramid2"/>
    <dgm:cxn modelId="{3A1FD244-B123-4024-B9D2-C2321F175196}" type="presParOf" srcId="{06037ADE-A41D-4290-AC7E-E8E3E5FF1DD7}" destId="{F037C4C6-2383-45C4-9DF7-409243327DA3}" srcOrd="5" destOrd="0" presId="urn:microsoft.com/office/officeart/2005/8/layout/pyramid2"/>
    <dgm:cxn modelId="{3109D73B-AC6B-4357-8C08-CE2E4B769839}" type="presParOf" srcId="{06037ADE-A41D-4290-AC7E-E8E3E5FF1DD7}" destId="{9A2C45A7-3DF4-4F24-8184-FA107D86ABC9}" srcOrd="6" destOrd="0" presId="urn:microsoft.com/office/officeart/2005/8/layout/pyramid2"/>
    <dgm:cxn modelId="{B8C34AB7-E44C-4336-AAAD-A06FD231410C}" type="presParOf" srcId="{06037ADE-A41D-4290-AC7E-E8E3E5FF1DD7}" destId="{18AC1593-97CC-4B1A-A8B3-FB54E17061BC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218FF6-76B5-4776-9847-125199A0F2F8}">
      <dsp:nvSpPr>
        <dsp:cNvPr id="0" name=""/>
        <dsp:cNvSpPr/>
      </dsp:nvSpPr>
      <dsp:spPr>
        <a:xfrm rot="16200000">
          <a:off x="-622696" y="624109"/>
          <a:ext cx="4921250" cy="3673031"/>
        </a:xfrm>
        <a:prstGeom prst="flowChartManualOperati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5309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Pre-Revision SVEEP</a:t>
          </a:r>
          <a:endParaRPr lang="en-IN" sz="24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900" kern="1200" dirty="0" smtClean="0"/>
            <a:t>H2H Survey</a:t>
          </a: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900" kern="1200" dirty="0" smtClean="0"/>
            <a:t>Special Drive including Special Enrolment drives for PWDs</a:t>
          </a:r>
          <a:endParaRPr lang="en-IN" sz="1900" kern="1200" dirty="0"/>
        </a:p>
      </dsp:txBody>
      <dsp:txXfrm rot="5400000">
        <a:off x="1414" y="984249"/>
        <a:ext cx="3673031" cy="2952750"/>
      </dsp:txXfrm>
    </dsp:sp>
    <dsp:sp modelId="{D6A5E5A0-3386-40C7-90BD-33EB498D3100}">
      <dsp:nvSpPr>
        <dsp:cNvPr id="0" name=""/>
        <dsp:cNvSpPr/>
      </dsp:nvSpPr>
      <dsp:spPr>
        <a:xfrm rot="16200000">
          <a:off x="3325813" y="624109"/>
          <a:ext cx="4921250" cy="3673031"/>
        </a:xfrm>
        <a:prstGeom prst="flowChartManualOperation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5309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Revision SVEEP</a:t>
          </a:r>
          <a:endParaRPr lang="en-IN" sz="24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900" kern="1200" dirty="0" smtClean="0"/>
            <a:t>Campaign</a:t>
          </a: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900" kern="1200" dirty="0" smtClean="0"/>
            <a:t>ELCs</a:t>
          </a: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900" kern="1200" dirty="0" smtClean="0"/>
            <a:t>PWD Enrolment</a:t>
          </a: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900" kern="1200" dirty="0" smtClean="0"/>
            <a:t>Special Interventions</a:t>
          </a: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900" kern="1200" dirty="0" smtClean="0"/>
            <a:t>Documentation </a:t>
          </a:r>
          <a:endParaRPr lang="en-IN" sz="1900" kern="1200" dirty="0"/>
        </a:p>
      </dsp:txBody>
      <dsp:txXfrm rot="5400000">
        <a:off x="3949923" y="984249"/>
        <a:ext cx="3673031" cy="2952750"/>
      </dsp:txXfrm>
    </dsp:sp>
    <dsp:sp modelId="{1CFF3F02-0A84-47D1-B012-E4A05CC0F16E}">
      <dsp:nvSpPr>
        <dsp:cNvPr id="0" name=""/>
        <dsp:cNvSpPr/>
      </dsp:nvSpPr>
      <dsp:spPr>
        <a:xfrm rot="16200000">
          <a:off x="7274322" y="624109"/>
          <a:ext cx="4921250" cy="3673031"/>
        </a:xfrm>
        <a:prstGeom prst="flowChartManualOperation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5309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400" b="1" kern="1200" dirty="0" smtClean="0"/>
            <a:t>NVD &amp; Conduct of Elections </a:t>
          </a:r>
          <a:endParaRPr lang="en-IN" sz="2400" b="1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900" kern="1200" dirty="0" smtClean="0"/>
            <a:t>NVD</a:t>
          </a: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900" kern="1200" dirty="0" smtClean="0"/>
            <a:t>SVEEP before Announcement of Elections</a:t>
          </a: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900" kern="1200" dirty="0" smtClean="0"/>
            <a:t>SVEEP for  </a:t>
          </a:r>
          <a:r>
            <a:rPr lang="en-IN" sz="1900" kern="1200" dirty="0" err="1" smtClean="0"/>
            <a:t>Loksabha</a:t>
          </a:r>
          <a:r>
            <a:rPr lang="en-IN" sz="1900" kern="1200" dirty="0" smtClean="0"/>
            <a:t> Elections, 2019</a:t>
          </a:r>
          <a:endParaRPr lang="en-IN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IN" sz="1900" kern="1200" dirty="0" smtClean="0"/>
            <a:t>Documentation</a:t>
          </a:r>
          <a:endParaRPr lang="en-IN" sz="1900" kern="1200" dirty="0"/>
        </a:p>
      </dsp:txBody>
      <dsp:txXfrm rot="5400000">
        <a:off x="7898432" y="984249"/>
        <a:ext cx="3673031" cy="29527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D2B0-4892-45BB-A5AE-9425F8AC0B8F}" type="datetimeFigureOut">
              <a:rPr lang="en-IN" smtClean="0"/>
              <a:t>06-12-2018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6885-A403-4232-BFED-FD7CE8C590F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1505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D2B0-4892-45BB-A5AE-9425F8AC0B8F}" type="datetimeFigureOut">
              <a:rPr lang="en-IN" smtClean="0"/>
              <a:t>06-12-2018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6885-A403-4232-BFED-FD7CE8C590F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57741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D2B0-4892-45BB-A5AE-9425F8AC0B8F}" type="datetimeFigureOut">
              <a:rPr lang="en-IN" smtClean="0"/>
              <a:t>06-12-2018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6885-A403-4232-BFED-FD7CE8C590F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91228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D2B0-4892-45BB-A5AE-9425F8AC0B8F}" type="datetimeFigureOut">
              <a:rPr lang="en-IN" smtClean="0"/>
              <a:t>06-12-2018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6885-A403-4232-BFED-FD7CE8C590F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8871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D2B0-4892-45BB-A5AE-9425F8AC0B8F}" type="datetimeFigureOut">
              <a:rPr lang="en-IN" smtClean="0"/>
              <a:t>06-12-2018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6885-A403-4232-BFED-FD7CE8C590F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1208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D2B0-4892-45BB-A5AE-9425F8AC0B8F}" type="datetimeFigureOut">
              <a:rPr lang="en-IN" smtClean="0"/>
              <a:t>06-12-2018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6885-A403-4232-BFED-FD7CE8C590F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2738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D2B0-4892-45BB-A5AE-9425F8AC0B8F}" type="datetimeFigureOut">
              <a:rPr lang="en-IN" smtClean="0"/>
              <a:t>06-12-2018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6885-A403-4232-BFED-FD7CE8C590F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297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D2B0-4892-45BB-A5AE-9425F8AC0B8F}" type="datetimeFigureOut">
              <a:rPr lang="en-IN" smtClean="0"/>
              <a:t>06-12-2018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6885-A403-4232-BFED-FD7CE8C590F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722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D2B0-4892-45BB-A5AE-9425F8AC0B8F}" type="datetimeFigureOut">
              <a:rPr lang="en-IN" smtClean="0"/>
              <a:t>06-12-2018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6885-A403-4232-BFED-FD7CE8C590F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52848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D2B0-4892-45BB-A5AE-9425F8AC0B8F}" type="datetimeFigureOut">
              <a:rPr lang="en-IN" smtClean="0"/>
              <a:t>06-12-2018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6885-A403-4232-BFED-FD7CE8C590F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9876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DD2B0-4892-45BB-A5AE-9425F8AC0B8F}" type="datetimeFigureOut">
              <a:rPr lang="en-IN" smtClean="0"/>
              <a:t>06-12-2018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16885-A403-4232-BFED-FD7CE8C590F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83608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DD2B0-4892-45BB-A5AE-9425F8AC0B8F}" type="datetimeFigureOut">
              <a:rPr lang="en-IN" smtClean="0"/>
              <a:t>06-12-2018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16885-A403-4232-BFED-FD7CE8C590F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5177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4256690" y="993229"/>
            <a:ext cx="7342575" cy="3504180"/>
          </a:xfrm>
        </p:spPr>
        <p:txBody>
          <a:bodyPr>
            <a:noAutofit/>
          </a:bodyPr>
          <a:lstStyle/>
          <a:p>
            <a:pPr algn="l"/>
            <a:r>
              <a:rPr lang="en-IN" sz="4800" dirty="0" smtClean="0">
                <a:latin typeface="Impact" pitchFamily="34" charset="0"/>
              </a:rPr>
              <a:t>Systematic Voter Education &amp; Electoral Participation Programme</a:t>
            </a:r>
            <a:endParaRPr lang="en-IN" sz="6000" dirty="0">
              <a:latin typeface="Impact" pitchFamily="34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4248150" y="4748705"/>
            <a:ext cx="6991633" cy="1455055"/>
          </a:xfrm>
        </p:spPr>
        <p:txBody>
          <a:bodyPr>
            <a:normAutofit/>
          </a:bodyPr>
          <a:lstStyle/>
          <a:p>
            <a:pPr algn="l"/>
            <a:r>
              <a:rPr lang="en-IN" sz="3600" dirty="0" smtClean="0">
                <a:solidFill>
                  <a:schemeClr val="tx1"/>
                </a:solidFill>
                <a:latin typeface="Impact" pitchFamily="34" charset="0"/>
              </a:rPr>
              <a:t>Training for SLMTs</a:t>
            </a:r>
            <a:endParaRPr lang="en-IN" sz="3600" dirty="0">
              <a:solidFill>
                <a:schemeClr val="tx1"/>
              </a:solidFill>
              <a:latin typeface="Impact" pitchFamily="34" charset="0"/>
            </a:endParaRPr>
          </a:p>
        </p:txBody>
      </p:sp>
      <p:pic>
        <p:nvPicPr>
          <p:cNvPr id="5" name="Picture 4" descr="logo of EC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761" y="1072055"/>
            <a:ext cx="3174548" cy="325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3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818"/>
            <a:ext cx="10604309" cy="426444"/>
          </a:xfrm>
        </p:spPr>
        <p:txBody>
          <a:bodyPr>
            <a:noAutofit/>
          </a:bodyPr>
          <a:lstStyle/>
          <a:p>
            <a:r>
              <a:rPr lang="en-IN" sz="3600" dirty="0" smtClean="0"/>
              <a:t>SVEEP Strategies for Lok Sabha Elections, 2019</a:t>
            </a:r>
            <a:endParaRPr lang="en-IN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7819" y="814812"/>
            <a:ext cx="5332490" cy="57851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sz="3600" dirty="0" smtClean="0">
                <a:solidFill>
                  <a:schemeClr val="accent6">
                    <a:lumMod val="50000"/>
                  </a:schemeClr>
                </a:solidFill>
              </a:rPr>
              <a:t>Partnership at State level</a:t>
            </a:r>
            <a:r>
              <a:rPr lang="en-IN" sz="2000" dirty="0" smtClean="0"/>
              <a:t>: </a:t>
            </a:r>
          </a:p>
          <a:p>
            <a:r>
              <a:rPr lang="en-IN" sz="2000" dirty="0">
                <a:solidFill>
                  <a:schemeClr val="accent2">
                    <a:lumMod val="50000"/>
                  </a:schemeClr>
                </a:solidFill>
              </a:rPr>
              <a:t>With I&amp;CA Department</a:t>
            </a:r>
          </a:p>
          <a:p>
            <a:r>
              <a:rPr lang="en-IN" sz="2000" dirty="0">
                <a:solidFill>
                  <a:schemeClr val="accent2">
                    <a:lumMod val="50000"/>
                  </a:schemeClr>
                </a:solidFill>
              </a:rPr>
              <a:t>With Kolkata Police</a:t>
            </a:r>
          </a:p>
          <a:p>
            <a:r>
              <a:rPr lang="en-IN" sz="2000" dirty="0">
                <a:solidFill>
                  <a:schemeClr val="accent2">
                    <a:lumMod val="50000"/>
                  </a:schemeClr>
                </a:solidFill>
              </a:rPr>
              <a:t>With Kolkata Municipal Corporation</a:t>
            </a:r>
          </a:p>
          <a:p>
            <a:r>
              <a:rPr lang="en-IN" sz="2000" dirty="0">
                <a:solidFill>
                  <a:schemeClr val="accent2">
                    <a:lumMod val="50000"/>
                  </a:schemeClr>
                </a:solidFill>
              </a:rPr>
              <a:t>With Kolkata Metro, Railways</a:t>
            </a:r>
          </a:p>
          <a:p>
            <a:r>
              <a:rPr lang="en-IN" sz="2000" dirty="0">
                <a:solidFill>
                  <a:schemeClr val="accent2">
                    <a:lumMod val="50000"/>
                  </a:schemeClr>
                </a:solidFill>
              </a:rPr>
              <a:t>With Calcutta Tramways (CTC) and other transport providers</a:t>
            </a:r>
          </a:p>
          <a:p>
            <a:r>
              <a:rPr lang="en-IN" sz="2000" dirty="0">
                <a:solidFill>
                  <a:schemeClr val="accent2">
                    <a:lumMod val="50000"/>
                  </a:schemeClr>
                </a:solidFill>
              </a:rPr>
              <a:t>With WCD, School Education, Higher Education, Food &amp; Supplies, Youth Affairs, P&amp;RD Departments</a:t>
            </a:r>
          </a:p>
          <a:p>
            <a:r>
              <a:rPr lang="en-IN" sz="2000" dirty="0">
                <a:solidFill>
                  <a:schemeClr val="accent2">
                    <a:lumMod val="50000"/>
                  </a:schemeClr>
                </a:solidFill>
              </a:rPr>
              <a:t>AIR, DD</a:t>
            </a:r>
          </a:p>
          <a:p>
            <a:pPr>
              <a:defRPr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BSNL </a:t>
            </a:r>
          </a:p>
          <a:p>
            <a:pPr>
              <a:defRPr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Private Mobile Networks </a:t>
            </a:r>
            <a:endParaRPr lang="en-IN" sz="20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IN" sz="2000" dirty="0">
                <a:solidFill>
                  <a:schemeClr val="accent2">
                    <a:lumMod val="50000"/>
                  </a:schemeClr>
                </a:solidFill>
              </a:rPr>
              <a:t>Banks</a:t>
            </a:r>
          </a:p>
          <a:p>
            <a:r>
              <a:rPr lang="en-IN" sz="2000" dirty="0">
                <a:solidFill>
                  <a:schemeClr val="accent2">
                    <a:lumMod val="50000"/>
                  </a:schemeClr>
                </a:solidFill>
              </a:rPr>
              <a:t>DAVP, NSS, NYK</a:t>
            </a:r>
          </a:p>
          <a:p>
            <a:pPr marL="0" indent="0">
              <a:buNone/>
            </a:pPr>
            <a:endParaRPr lang="en-IN" sz="2000" dirty="0"/>
          </a:p>
        </p:txBody>
      </p:sp>
      <p:sp>
        <p:nvSpPr>
          <p:cNvPr id="3" name="Oval 2"/>
          <p:cNvSpPr/>
          <p:nvPr/>
        </p:nvSpPr>
        <p:spPr>
          <a:xfrm>
            <a:off x="5640309" y="1783533"/>
            <a:ext cx="6337425" cy="426418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i="1" dirty="0" smtClean="0"/>
              <a:t>We have to explore new avenues of partnership with Government &amp; Non-Government Sectors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IN" sz="2400" i="1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IN" sz="2400" i="1" dirty="0" smtClean="0"/>
              <a:t>District level partnerships with PSU Banks </a:t>
            </a:r>
            <a:endParaRPr lang="en-IN" sz="2400" i="1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776424" y="0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257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90123" y="283680"/>
            <a:ext cx="9352228" cy="1140736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Implementing Pre-Announcement </a:t>
            </a:r>
            <a:br>
              <a:rPr lang="en-IN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IN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SVEEP Strategies</a:t>
            </a:r>
            <a:br>
              <a:rPr lang="en-IN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IN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98486" y="3429755"/>
            <a:ext cx="10091597" cy="17563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sz="3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1424" y="1747318"/>
            <a:ext cx="11872113" cy="5033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IN" dirty="0" smtClean="0"/>
              <a:t>Finalize AC, District &amp; State Plans for </a:t>
            </a:r>
            <a:r>
              <a:rPr lang="en-IN" dirty="0" err="1" smtClean="0"/>
              <a:t>LokSabha</a:t>
            </a:r>
            <a:r>
              <a:rPr lang="en-IN" dirty="0" smtClean="0"/>
              <a:t> Elections, 2019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IN" dirty="0" smtClean="0"/>
              <a:t>Complete Engagement of Officers wherever there are vacancies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IN" dirty="0" smtClean="0"/>
              <a:t>Complete training/orientation of Stakeholders				</a:t>
            </a:r>
          </a:p>
          <a:p>
            <a:pPr marL="3394075" indent="-342900" algn="l">
              <a:buFont typeface="Wingdings" panose="05000000000000000000" pitchFamily="2" charset="2"/>
              <a:buChar char="ü"/>
            </a:pPr>
            <a:r>
              <a:rPr lang="en-IN" dirty="0" smtClean="0"/>
              <a:t>Additional District Magistrate in charge of SVEEP</a:t>
            </a:r>
          </a:p>
          <a:p>
            <a:pPr marL="3394075" indent="-342900" algn="l">
              <a:buFont typeface="Wingdings" panose="05000000000000000000" pitchFamily="2" charset="2"/>
              <a:buChar char="ü"/>
            </a:pPr>
            <a:r>
              <a:rPr lang="en-IN" dirty="0" smtClean="0"/>
              <a:t>District SVEEP NODAL Officers</a:t>
            </a:r>
          </a:p>
          <a:p>
            <a:pPr marL="3394075" indent="-342900" algn="l">
              <a:buFont typeface="Wingdings" panose="05000000000000000000" pitchFamily="2" charset="2"/>
              <a:buChar char="ü"/>
            </a:pPr>
            <a:r>
              <a:rPr lang="en-IN" dirty="0" smtClean="0"/>
              <a:t>AC level Nodal Officers</a:t>
            </a:r>
          </a:p>
          <a:p>
            <a:pPr marL="3394075" indent="-342900" algn="l">
              <a:buFont typeface="Wingdings" panose="05000000000000000000" pitchFamily="2" charset="2"/>
              <a:buChar char="ü"/>
            </a:pPr>
            <a:r>
              <a:rPr lang="en-IN" dirty="0" smtClean="0"/>
              <a:t>Media Representatives</a:t>
            </a:r>
          </a:p>
          <a:p>
            <a:pPr marL="3394075" indent="-342900" algn="l">
              <a:buFont typeface="Wingdings" panose="05000000000000000000" pitchFamily="2" charset="2"/>
              <a:buChar char="ü"/>
            </a:pPr>
            <a:r>
              <a:rPr lang="en-IN" dirty="0" smtClean="0"/>
              <a:t>Representatives of recognized political parties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IN" dirty="0" smtClean="0"/>
              <a:t>Celebrating National Voters’ Day, 2019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IN" dirty="0" smtClean="0"/>
              <a:t>Build Up of spirit of participation through ELC activities	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IN" dirty="0" smtClean="0"/>
              <a:t>EVM/VVPAT demonstration in offices and institutions 		</a:t>
            </a:r>
            <a:endParaRPr lang="en-IN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3498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95059" y="294931"/>
            <a:ext cx="10999961" cy="1259941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Implementing </a:t>
            </a:r>
            <a:r>
              <a:rPr lang="en-IN" sz="2800" b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P</a:t>
            </a:r>
            <a:r>
              <a:rPr lang="en-IN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ost -Announcement </a:t>
            </a:r>
            <a:br>
              <a:rPr lang="en-IN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IN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SVEEP Strategies</a:t>
            </a:r>
            <a:br>
              <a:rPr lang="en-IN" sz="28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endParaRPr lang="en-IN" sz="28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098486" y="3429755"/>
            <a:ext cx="10091597" cy="17563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IN" sz="36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41424" y="1747318"/>
            <a:ext cx="11872113" cy="5033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dirty="0" smtClean="0"/>
              <a:t>	</a:t>
            </a:r>
            <a:endParaRPr lang="en-IN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5924" y="1519473"/>
            <a:ext cx="11872113" cy="50337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IN" dirty="0" smtClean="0"/>
              <a:t>	</a:t>
            </a:r>
            <a:r>
              <a:rPr lang="en-IN" sz="2800" dirty="0" smtClean="0"/>
              <a:t>MEDIA EXPOSURE : Outdoor/Electronic/Social/Interpersonal</a:t>
            </a:r>
          </a:p>
          <a:p>
            <a:pPr algn="l"/>
            <a:r>
              <a:rPr lang="en-IN" sz="2800" dirty="0"/>
              <a:t>	</a:t>
            </a:r>
            <a:r>
              <a:rPr lang="en-IN" sz="2800" i="1" dirty="0" smtClean="0">
                <a:solidFill>
                  <a:srgbClr val="0070C0"/>
                </a:solidFill>
              </a:rPr>
              <a:t>Campaign will roll out right from the date of announcement of elections</a:t>
            </a:r>
          </a:p>
          <a:p>
            <a:pPr algn="l"/>
            <a:r>
              <a:rPr lang="en-IN" sz="2800" i="1" dirty="0" smtClean="0">
                <a:solidFill>
                  <a:srgbClr val="0070C0"/>
                </a:solidFill>
              </a:rPr>
              <a:t>  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IN" sz="2800" dirty="0" smtClean="0"/>
              <a:t>        OUTREACH: </a:t>
            </a:r>
            <a:r>
              <a:rPr lang="en-IN" sz="2800" dirty="0" smtClean="0">
                <a:solidFill>
                  <a:srgbClr val="FF0000"/>
                </a:solidFill>
              </a:rPr>
              <a:t>Sector Officers/ BLOs/ SHGs/CSOs</a:t>
            </a:r>
          </a:p>
          <a:p>
            <a:pPr algn="l"/>
            <a:endParaRPr lang="en-IN" sz="2800" dirty="0" smtClean="0"/>
          </a:p>
          <a:p>
            <a:pPr algn="l">
              <a:lnSpc>
                <a:spcPct val="100000"/>
              </a:lnSpc>
            </a:pPr>
            <a:r>
              <a:rPr lang="en-IN" sz="2800" dirty="0"/>
              <a:t> </a:t>
            </a:r>
            <a:r>
              <a:rPr lang="en-IN" sz="2800" dirty="0" smtClean="0"/>
              <a:t>       OUTREACH through ELCs : </a:t>
            </a:r>
            <a:r>
              <a:rPr lang="en-IN" sz="2800" i="1" dirty="0">
                <a:solidFill>
                  <a:srgbClr val="0070C0"/>
                </a:solidFill>
              </a:rPr>
              <a:t>as per Roll Out plan of ELCs</a:t>
            </a:r>
          </a:p>
          <a:p>
            <a:pPr algn="l">
              <a:lnSpc>
                <a:spcPct val="100000"/>
              </a:lnSpc>
            </a:pPr>
            <a:endParaRPr lang="en-IN" sz="2800" i="1" dirty="0">
              <a:solidFill>
                <a:srgbClr val="0070C0"/>
              </a:solidFill>
            </a:endParaRPr>
          </a:p>
          <a:p>
            <a:pPr marL="342900" indent="-342900" algn="l">
              <a:buFont typeface="Courier New" panose="02070309020205020404" pitchFamily="49" charset="0"/>
              <a:buChar char="o"/>
            </a:pPr>
            <a:r>
              <a:rPr lang="en-IN" sz="2800" dirty="0"/>
              <a:t> </a:t>
            </a:r>
            <a:r>
              <a:rPr lang="en-IN" sz="2800" dirty="0" smtClean="0"/>
              <a:t>       OUTREACH for EVMs/VVPATs: </a:t>
            </a:r>
            <a:r>
              <a:rPr lang="en-IN" sz="2800" dirty="0">
                <a:solidFill>
                  <a:srgbClr val="FF0000"/>
                </a:solidFill>
              </a:rPr>
              <a:t>Demonstration in habitations </a:t>
            </a:r>
          </a:p>
          <a:p>
            <a:pPr marL="342900" indent="-342900" algn="l">
              <a:buFont typeface="Courier New" panose="02070309020205020404" pitchFamily="49" charset="0"/>
              <a:buChar char="o"/>
            </a:pPr>
            <a:endParaRPr lang="en-IN" sz="2800" dirty="0">
              <a:solidFill>
                <a:srgbClr val="FF0000"/>
              </a:solidFill>
            </a:endParaRPr>
          </a:p>
          <a:p>
            <a:pPr algn="l">
              <a:lnSpc>
                <a:spcPct val="110000"/>
              </a:lnSpc>
            </a:pPr>
            <a:r>
              <a:rPr lang="en-IN" sz="2800" dirty="0"/>
              <a:t> </a:t>
            </a:r>
            <a:r>
              <a:rPr lang="en-IN" sz="2800" dirty="0" smtClean="0"/>
              <a:t>       OUTREACH for PWDs: </a:t>
            </a:r>
            <a:r>
              <a:rPr lang="en-IN" sz="2800" i="1" dirty="0">
                <a:solidFill>
                  <a:srgbClr val="0070C0"/>
                </a:solidFill>
              </a:rPr>
              <a:t>Reaching out category-wise to PWD voters 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8712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877" y="2317687"/>
            <a:ext cx="8796952" cy="679010"/>
          </a:xfrm>
        </p:spPr>
        <p:txBody>
          <a:bodyPr>
            <a:noAutofit/>
          </a:bodyPr>
          <a:lstStyle/>
          <a:p>
            <a:r>
              <a:rPr lang="en-IN" sz="3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EVM-VVPAT Awareness</a:t>
            </a:r>
            <a:endParaRPr lang="en-IN" sz="3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644" y="3404102"/>
            <a:ext cx="5178582" cy="1104524"/>
          </a:xfrm>
        </p:spPr>
        <p:txBody>
          <a:bodyPr/>
          <a:lstStyle/>
          <a:p>
            <a:r>
              <a:rPr lang="en-IN" sz="3600" dirty="0" smtClean="0"/>
              <a:t>Dissemination Strategies</a:t>
            </a:r>
          </a:p>
          <a:p>
            <a:r>
              <a:rPr lang="en-IN" dirty="0" smtClean="0"/>
              <a:t>State &amp; District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00617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704968" cy="52211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IN" dirty="0" smtClean="0"/>
              <a:t>State level Plan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3988"/>
            <a:ext cx="11353800" cy="56946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N" b="1" u="sng" dirty="0"/>
              <a:t>Media Campaign</a:t>
            </a:r>
            <a:r>
              <a:rPr lang="en-IN" b="1" dirty="0" smtClean="0"/>
              <a:t>:</a:t>
            </a:r>
          </a:p>
          <a:p>
            <a:pPr marL="0" indent="0">
              <a:buNone/>
            </a:pPr>
            <a:r>
              <a:rPr lang="en-IN" b="1" dirty="0" smtClean="0"/>
              <a:t>          </a:t>
            </a:r>
            <a:endParaRPr lang="en-IN" dirty="0"/>
          </a:p>
          <a:p>
            <a:pPr lvl="2"/>
            <a:r>
              <a:rPr lang="en-IN" dirty="0"/>
              <a:t>Outreach through Electronic Media/Radio FMs on a sustained basis</a:t>
            </a:r>
          </a:p>
          <a:p>
            <a:pPr lvl="2"/>
            <a:r>
              <a:rPr lang="en-IN" dirty="0"/>
              <a:t>Continuous Campaign in assigned slots in Doordarshan in Bengali &amp; Nepali</a:t>
            </a:r>
          </a:p>
          <a:p>
            <a:pPr lvl="2"/>
            <a:r>
              <a:rPr lang="en-IN" dirty="0"/>
              <a:t>Continuous Campaign in assigned slots in AIR in Bengali/Nepali/</a:t>
            </a:r>
            <a:r>
              <a:rPr lang="en-IN" dirty="0" err="1"/>
              <a:t>Santhali</a:t>
            </a:r>
            <a:endParaRPr lang="en-IN" dirty="0"/>
          </a:p>
          <a:p>
            <a:pPr lvl="2"/>
            <a:r>
              <a:rPr lang="en-IN" dirty="0"/>
              <a:t>Advertisements in Newspapers</a:t>
            </a:r>
          </a:p>
          <a:p>
            <a:pPr lvl="2"/>
            <a:r>
              <a:rPr lang="en-IN" dirty="0"/>
              <a:t>Extensive Campaign in Social Media: Facebook &amp; </a:t>
            </a:r>
            <a:r>
              <a:rPr lang="en-IN" dirty="0" smtClean="0"/>
              <a:t>WhatsApp: </a:t>
            </a:r>
            <a:r>
              <a:rPr lang="en-IN" dirty="0"/>
              <a:t>Video</a:t>
            </a:r>
          </a:p>
          <a:p>
            <a:pPr lvl="2"/>
            <a:r>
              <a:rPr lang="en-IN" dirty="0"/>
              <a:t>Talk Shows in televisions and Radio FMs</a:t>
            </a:r>
          </a:p>
          <a:p>
            <a:pPr lvl="2"/>
            <a:r>
              <a:rPr lang="en-IN" dirty="0"/>
              <a:t>Campaign through Cinema Halls ( PVR &amp; IONOX )</a:t>
            </a:r>
          </a:p>
          <a:p>
            <a:pPr lvl="2"/>
            <a:r>
              <a:rPr lang="en-IN" dirty="0"/>
              <a:t>Campaign through Cable television </a:t>
            </a:r>
            <a:r>
              <a:rPr lang="en-IN" dirty="0" smtClean="0"/>
              <a:t>networks</a:t>
            </a:r>
          </a:p>
          <a:p>
            <a:pPr marL="914400" lvl="2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b="1" u="sng" dirty="0"/>
              <a:t>Media Strategy</a:t>
            </a:r>
            <a:r>
              <a:rPr lang="en-IN" u="sng" dirty="0" smtClean="0"/>
              <a:t>:</a:t>
            </a:r>
          </a:p>
          <a:p>
            <a:pPr marL="0" indent="0">
              <a:buNone/>
            </a:pPr>
            <a:endParaRPr lang="en-IN" u="sng" dirty="0"/>
          </a:p>
          <a:p>
            <a:pPr lvl="2">
              <a:lnSpc>
                <a:spcPct val="100000"/>
              </a:lnSpc>
            </a:pPr>
            <a:r>
              <a:rPr lang="en-IN" dirty="0"/>
              <a:t>CEO, WB’s Press Conference followed with exposure to EVMs/VVPATs with all national &amp; State level media houses showing hands on EVM &amp; VVPAT demonstrations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005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704968" cy="52211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IN" dirty="0" smtClean="0"/>
              <a:t>State level Plan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04" y="1013988"/>
            <a:ext cx="11920396" cy="5694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b="1" u="sng" dirty="0"/>
              <a:t>Interaction with representatives of State level political parties</a:t>
            </a:r>
            <a:r>
              <a:rPr lang="en-IN" u="sng" dirty="0"/>
              <a:t>: </a:t>
            </a:r>
            <a:endParaRPr lang="en-IN" sz="2400" dirty="0" smtClean="0"/>
          </a:p>
          <a:p>
            <a:pPr marL="0" indent="0" algn="just">
              <a:buNone/>
            </a:pPr>
            <a:r>
              <a:rPr lang="en-IN" sz="2400" dirty="0" smtClean="0"/>
              <a:t>Hands </a:t>
            </a:r>
            <a:r>
              <a:rPr lang="en-IN" sz="2400" dirty="0"/>
              <a:t>on EVM &amp; VVPAT demonstration Session with State level of Political Parties</a:t>
            </a:r>
            <a:endParaRPr lang="en-IN" dirty="0"/>
          </a:p>
          <a:p>
            <a:pPr marL="0" indent="0">
              <a:buNone/>
            </a:pPr>
            <a:endParaRPr lang="en-IN" b="1" u="sng" dirty="0" smtClean="0"/>
          </a:p>
          <a:p>
            <a:pPr marL="0" indent="0">
              <a:buNone/>
            </a:pPr>
            <a:r>
              <a:rPr lang="en-IN" b="1" u="sng" dirty="0"/>
              <a:t>Permanent EVM Sensitization &amp; Hands on Experience Centre</a:t>
            </a:r>
            <a:r>
              <a:rPr lang="en-IN" dirty="0"/>
              <a:t> </a:t>
            </a:r>
            <a:endParaRPr lang="en-IN" u="sng" dirty="0"/>
          </a:p>
          <a:p>
            <a:pPr marL="0" indent="0">
              <a:buNone/>
            </a:pPr>
            <a:r>
              <a:rPr lang="en-IN" sz="2400" dirty="0" smtClean="0"/>
              <a:t>at a prominent location in the City</a:t>
            </a:r>
          </a:p>
          <a:p>
            <a:pPr marL="0" indent="0">
              <a:buNone/>
            </a:pPr>
            <a:endParaRPr lang="en-IN" sz="2400" dirty="0" smtClean="0"/>
          </a:p>
          <a:p>
            <a:pPr marL="0" indent="0">
              <a:buNone/>
            </a:pPr>
            <a:r>
              <a:rPr lang="en-IN" b="1" u="sng" dirty="0" smtClean="0"/>
              <a:t>Utilizing </a:t>
            </a:r>
            <a:r>
              <a:rPr lang="en-IN" b="1" u="sng" dirty="0"/>
              <a:t>Voter Awareness Forums</a:t>
            </a:r>
            <a:r>
              <a:rPr lang="en-IN" b="1" dirty="0"/>
              <a:t>: </a:t>
            </a:r>
            <a:endParaRPr lang="en-IN" dirty="0"/>
          </a:p>
          <a:p>
            <a:r>
              <a:rPr lang="en-IN" sz="2000" b="1" dirty="0"/>
              <a:t>Live demo of EVMs / VVPATs </a:t>
            </a:r>
            <a:endParaRPr lang="en-IN" sz="2000" dirty="0"/>
          </a:p>
          <a:p>
            <a:pPr lvl="3"/>
            <a:r>
              <a:rPr lang="en-IN" dirty="0"/>
              <a:t>Central &amp; State Government Departments</a:t>
            </a:r>
          </a:p>
          <a:p>
            <a:pPr lvl="3"/>
            <a:r>
              <a:rPr lang="en-IN" dirty="0"/>
              <a:t>Central &amp; State PSUs</a:t>
            </a:r>
          </a:p>
          <a:p>
            <a:pPr lvl="3"/>
            <a:r>
              <a:rPr lang="en-IN" dirty="0"/>
              <a:t>Banks</a:t>
            </a:r>
          </a:p>
          <a:p>
            <a:pPr lvl="3"/>
            <a:r>
              <a:rPr lang="en-IN" dirty="0"/>
              <a:t>Chambers of </a:t>
            </a:r>
            <a:r>
              <a:rPr lang="en-IN" dirty="0" smtClean="0"/>
              <a:t>Commerce</a:t>
            </a:r>
          </a:p>
          <a:p>
            <a:pPr lvl="3"/>
            <a:r>
              <a:rPr lang="en-IN" dirty="0" smtClean="0"/>
              <a:t>Universities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976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52211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IN" dirty="0" smtClean="0"/>
              <a:t>District Plan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04" y="1013988"/>
            <a:ext cx="11920396" cy="5694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b="1" u="sng" dirty="0" smtClean="0"/>
              <a:t>Media </a:t>
            </a:r>
            <a:r>
              <a:rPr lang="en-IN" b="1" u="sng" dirty="0"/>
              <a:t>Campaign</a:t>
            </a:r>
            <a:r>
              <a:rPr lang="en-IN" b="1" u="sng" dirty="0" smtClean="0"/>
              <a:t>:</a:t>
            </a:r>
          </a:p>
          <a:p>
            <a:pPr marL="0" indent="0">
              <a:buNone/>
            </a:pPr>
            <a:endParaRPr lang="en-IN" dirty="0"/>
          </a:p>
          <a:p>
            <a:pPr lvl="3"/>
            <a:r>
              <a:rPr lang="en-IN" dirty="0"/>
              <a:t>Outreach through local Cable television networks: DEOs’ A-V appeal &amp; Scrolls</a:t>
            </a:r>
          </a:p>
          <a:p>
            <a:pPr lvl="3"/>
            <a:r>
              <a:rPr lang="en-IN" dirty="0"/>
              <a:t>Talk shows in local television channels</a:t>
            </a:r>
          </a:p>
          <a:p>
            <a:pPr lvl="3"/>
            <a:r>
              <a:rPr lang="en-IN" dirty="0"/>
              <a:t>Extensive Campaign through DEOs’ Facebook page &amp; </a:t>
            </a:r>
            <a:r>
              <a:rPr lang="en-IN" dirty="0" err="1"/>
              <a:t>whatsapp</a:t>
            </a:r>
            <a:r>
              <a:rPr lang="en-IN" dirty="0"/>
              <a:t> accounts</a:t>
            </a:r>
          </a:p>
          <a:p>
            <a:pPr lvl="3"/>
            <a:r>
              <a:rPr lang="en-IN" dirty="0"/>
              <a:t>Campaign in all major Railway Stations &amp; airports: video &amp; narrative scroll of messages &amp; announcements</a:t>
            </a:r>
          </a:p>
          <a:p>
            <a:pPr lvl="3"/>
            <a:r>
              <a:rPr lang="en-IN" dirty="0"/>
              <a:t>Advertisements in local Newspapers</a:t>
            </a:r>
          </a:p>
          <a:p>
            <a:pPr lvl="3"/>
            <a:r>
              <a:rPr lang="en-IN" dirty="0"/>
              <a:t>Interpersonal Communication through </a:t>
            </a:r>
            <a:r>
              <a:rPr lang="en-IN" dirty="0" smtClean="0"/>
              <a:t>SOs/BLOs</a:t>
            </a:r>
          </a:p>
          <a:p>
            <a:pPr marL="1371600" lvl="3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b="1" u="sng" dirty="0"/>
              <a:t>Permanent EVM Sensitization &amp; Hands on Experience </a:t>
            </a:r>
            <a:r>
              <a:rPr lang="en-IN" b="1" u="sng" dirty="0" smtClean="0"/>
              <a:t>Centre</a:t>
            </a:r>
          </a:p>
          <a:p>
            <a:pPr marL="0" indent="0">
              <a:buNone/>
            </a:pPr>
            <a:endParaRPr lang="en-IN" dirty="0"/>
          </a:p>
          <a:p>
            <a:pPr lvl="3"/>
            <a:r>
              <a:rPr lang="en-IN" dirty="0"/>
              <a:t>District headquarters/ Sub-Divisional headquarters/ Block Headquarters</a:t>
            </a:r>
          </a:p>
          <a:p>
            <a:pPr lvl="3"/>
            <a:r>
              <a:rPr lang="en-IN" dirty="0"/>
              <a:t>Orientation Plan for all stakeholders in a systematic manner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867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52211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IN" dirty="0" smtClean="0"/>
              <a:t>District Plan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04" y="1013988"/>
            <a:ext cx="11920396" cy="56946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400" b="1" u="sng" dirty="0"/>
              <a:t>Campaign through ELCs</a:t>
            </a:r>
            <a:r>
              <a:rPr lang="en-IN" sz="2400" b="1" dirty="0"/>
              <a:t>: </a:t>
            </a:r>
          </a:p>
          <a:p>
            <a:pPr marL="1371600" lvl="3" indent="0">
              <a:buNone/>
            </a:pPr>
            <a:endParaRPr lang="en-IN" dirty="0" smtClean="0"/>
          </a:p>
          <a:p>
            <a:pPr marL="1371600" lvl="3" indent="0">
              <a:buNone/>
            </a:pPr>
            <a:r>
              <a:rPr lang="en-IN" dirty="0" smtClean="0"/>
              <a:t>An </a:t>
            </a:r>
            <a:r>
              <a:rPr lang="en-IN" dirty="0"/>
              <a:t>extensive Campaign will be taken up in districts by organizing Special sessions on EVMs &amp; VVAPTS in all Colleges &amp; High Schools </a:t>
            </a:r>
          </a:p>
          <a:p>
            <a:pPr marL="1371600" lvl="3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sz="2400" b="1" u="sng" dirty="0"/>
              <a:t>Interaction with Political Parties</a:t>
            </a:r>
            <a:r>
              <a:rPr lang="en-IN" sz="2400" b="1" dirty="0" smtClean="0"/>
              <a:t>:</a:t>
            </a:r>
          </a:p>
          <a:p>
            <a:pPr marL="0" indent="0">
              <a:buNone/>
            </a:pPr>
            <a:endParaRPr lang="en-IN" sz="2400" dirty="0"/>
          </a:p>
          <a:p>
            <a:pPr marL="1371600" lvl="3" indent="0">
              <a:buNone/>
            </a:pPr>
            <a:r>
              <a:rPr lang="en-IN" dirty="0"/>
              <a:t>Hands on EVM &amp; VVPAT demonstration to political parties at district/ sub-division/ Block/ Gram Panchayat levels</a:t>
            </a:r>
          </a:p>
          <a:p>
            <a:pPr marL="0" indent="0">
              <a:buNone/>
            </a:pPr>
            <a:endParaRPr lang="en-IN" b="1" u="sng" dirty="0" smtClean="0"/>
          </a:p>
          <a:p>
            <a:pPr marL="0" indent="0">
              <a:buNone/>
            </a:pPr>
            <a:r>
              <a:rPr lang="en-IN" sz="2400" b="1" u="sng" dirty="0"/>
              <a:t>District level Media Strategy</a:t>
            </a:r>
            <a:r>
              <a:rPr lang="en-IN" dirty="0" smtClean="0"/>
              <a:t>:</a:t>
            </a:r>
          </a:p>
          <a:p>
            <a:pPr marL="0" indent="0">
              <a:buNone/>
            </a:pPr>
            <a:endParaRPr lang="en-IN" dirty="0"/>
          </a:p>
          <a:p>
            <a:pPr lvl="3"/>
            <a:r>
              <a:rPr lang="en-IN" dirty="0"/>
              <a:t>EVM/VVPAT demonstration to district level media representatives </a:t>
            </a:r>
          </a:p>
          <a:p>
            <a:pPr lvl="3"/>
            <a:r>
              <a:rPr lang="en-IN" dirty="0"/>
              <a:t>Periodic interaction with media representatives on EVM/VVPATs</a:t>
            </a:r>
          </a:p>
          <a:p>
            <a:pPr marL="1371600" lvl="3" indent="0">
              <a:buNone/>
            </a:pP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300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52211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IN" dirty="0" smtClean="0"/>
              <a:t>Polling Station level Plan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604" y="1013988"/>
            <a:ext cx="11920396" cy="5694629"/>
          </a:xfrm>
        </p:spPr>
        <p:txBody>
          <a:bodyPr>
            <a:normAutofit/>
          </a:bodyPr>
          <a:lstStyle/>
          <a:p>
            <a:endParaRPr lang="en-IN" dirty="0"/>
          </a:p>
          <a:p>
            <a:pPr marL="0" indent="0">
              <a:buNone/>
            </a:pPr>
            <a:r>
              <a:rPr lang="en-IN" b="1" u="sng" dirty="0"/>
              <a:t>Polling Station level Plan</a:t>
            </a:r>
            <a:r>
              <a:rPr lang="en-IN" b="1" dirty="0" smtClean="0"/>
              <a:t>: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r>
              <a:rPr lang="en-IN" b="1" dirty="0" smtClean="0"/>
              <a:t>Plan </a:t>
            </a:r>
            <a:r>
              <a:rPr lang="en-IN" b="1" dirty="0"/>
              <a:t>for coverage of all habitations in Polling Stations </a:t>
            </a:r>
            <a:endParaRPr lang="en-IN" dirty="0"/>
          </a:p>
          <a:p>
            <a:pPr marL="0" indent="0">
              <a:buNone/>
            </a:pPr>
            <a:endParaRPr lang="en-IN" b="1" dirty="0" smtClean="0"/>
          </a:p>
          <a:p>
            <a:r>
              <a:rPr lang="en-IN" dirty="0" smtClean="0"/>
              <a:t>Day-wise </a:t>
            </a:r>
            <a:r>
              <a:rPr lang="en-IN" dirty="0"/>
              <a:t>monitoring of awareness drives in Polling </a:t>
            </a:r>
            <a:r>
              <a:rPr lang="en-IN" dirty="0" smtClean="0"/>
              <a:t>Stations</a:t>
            </a:r>
            <a:endParaRPr lang="en-IN" dirty="0"/>
          </a:p>
          <a:p>
            <a:r>
              <a:rPr lang="en-IN" dirty="0" smtClean="0"/>
              <a:t>Reporting in Portal with photographs</a:t>
            </a: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1839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378797" y="263741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Gill Sans MT"/>
                <a:cs typeface="Gill Sans MT"/>
              </a:rPr>
              <a:t>Enabling Voters</a:t>
            </a:r>
            <a:br>
              <a:rPr lang="en-US" dirty="0" smtClean="0">
                <a:latin typeface="Gill Sans MT"/>
                <a:cs typeface="Gill Sans MT"/>
              </a:rPr>
            </a:br>
            <a:r>
              <a:rPr lang="en-US" dirty="0" smtClean="0">
                <a:latin typeface="Gill Sans MT"/>
                <a:cs typeface="Gill Sans MT"/>
              </a:rPr>
              <a:t>M</a:t>
            </a:r>
            <a:r>
              <a:rPr lang="en-US" sz="3600" dirty="0" smtClean="0">
                <a:latin typeface="Gill Sans MT"/>
                <a:cs typeface="Gill Sans MT"/>
              </a:rPr>
              <a:t>aking elections accessible</a:t>
            </a:r>
            <a:endParaRPr lang="en-US" dirty="0">
              <a:latin typeface="Gill Sans MT"/>
              <a:cs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987254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899" y="365125"/>
            <a:ext cx="11573301" cy="658457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SVEEP Cycles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8453562"/>
              </p:ext>
            </p:extLst>
          </p:nvPr>
        </p:nvGraphicFramePr>
        <p:xfrm>
          <a:off x="314324" y="1255713"/>
          <a:ext cx="11572876" cy="4921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0297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730" y="881173"/>
            <a:ext cx="11154623" cy="1325563"/>
          </a:xfrm>
        </p:spPr>
        <p:txBody>
          <a:bodyPr/>
          <a:lstStyle/>
          <a:p>
            <a:r>
              <a:rPr lang="en-US" sz="4000" dirty="0" smtClean="0">
                <a:latin typeface="Gill Sans MT"/>
                <a:cs typeface="Gill Sans MT"/>
              </a:rPr>
              <a:t>Who are persons with disabilities</a:t>
            </a:r>
            <a:r>
              <a:rPr lang="en-US" dirty="0" smtClean="0">
                <a:latin typeface="Gill Sans MT"/>
                <a:cs typeface="Gill Sans MT"/>
              </a:rPr>
              <a:t>?</a:t>
            </a:r>
            <a:endParaRPr lang="en-US" dirty="0">
              <a:latin typeface="Gill Sans MT"/>
              <a:cs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23" y="2506662"/>
            <a:ext cx="11262511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dirty="0">
                <a:latin typeface="Gill Sans MT"/>
                <a:cs typeface="Gill Sans MT"/>
              </a:rPr>
              <a:t>Persons with disabilities include those who have long-term physical, mental, intellectual or sensory impairments which in interaction with various barriers may hinder their full and effective participation in society on an equal basis with others. </a:t>
            </a:r>
          </a:p>
          <a:p>
            <a:pPr marL="0" indent="0" algn="ctr">
              <a:buNone/>
            </a:pPr>
            <a:endParaRPr lang="en-US" sz="2400" dirty="0" smtClean="0">
              <a:latin typeface="Gill Sans MT"/>
              <a:cs typeface="Gill Sans MT"/>
            </a:endParaRPr>
          </a:p>
          <a:p>
            <a:pPr marL="0" indent="0" algn="ctr">
              <a:buNone/>
            </a:pPr>
            <a:r>
              <a:rPr lang="en-US" sz="2000" dirty="0" smtClean="0">
                <a:latin typeface="Gill Sans MT"/>
                <a:cs typeface="Gill Sans MT"/>
              </a:rPr>
              <a:t>United </a:t>
            </a:r>
            <a:r>
              <a:rPr lang="en-US" sz="2000" dirty="0">
                <a:latin typeface="Gill Sans MT"/>
                <a:cs typeface="Gill Sans MT"/>
              </a:rPr>
              <a:t>Nations Convention on the Rights of Persons with Disabilities</a:t>
            </a:r>
          </a:p>
          <a:p>
            <a:pPr marL="0" indent="0" algn="ctr">
              <a:buNone/>
            </a:pPr>
            <a:endParaRPr lang="en-US" sz="2400" dirty="0">
              <a:latin typeface="Gill Sans MT"/>
              <a:cs typeface="Gill Sans MT"/>
            </a:endParaRPr>
          </a:p>
        </p:txBody>
      </p:sp>
      <p:pic>
        <p:nvPicPr>
          <p:cNvPr id="4" name="Picture 3" descr="U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937" y="4651493"/>
            <a:ext cx="1738210" cy="147467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2412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460" y="42673"/>
            <a:ext cx="8772443" cy="579622"/>
          </a:xfr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en-IN" sz="2400" b="1" u="sng" dirty="0" smtClean="0">
                <a:solidFill>
                  <a:srgbClr val="002060"/>
                </a:solidFill>
                <a:latin typeface="Bahnschrift" panose="020B0502040204020203" pitchFamily="34" charset="0"/>
                <a:cs typeface="Tunga" pitchFamily="34" charset="0"/>
              </a:rPr>
              <a:t>Strategies </a:t>
            </a:r>
            <a:r>
              <a:rPr lang="en-IN" sz="2800" b="1" u="sng" dirty="0" smtClean="0">
                <a:solidFill>
                  <a:srgbClr val="002060"/>
                </a:solidFill>
                <a:latin typeface="Bradley Hand ITC" panose="03070402050302030203" pitchFamily="66" charset="0"/>
                <a:cs typeface="Tunga" pitchFamily="34" charset="0"/>
              </a:rPr>
              <a:t>for </a:t>
            </a:r>
            <a:r>
              <a:rPr lang="en-IN" sz="2400" b="1" u="sng" dirty="0">
                <a:solidFill>
                  <a:srgbClr val="002060"/>
                </a:solidFill>
                <a:latin typeface="Bahnschrift" panose="020B0502040204020203" pitchFamily="34" charset="0"/>
                <a:cs typeface="Tunga" pitchFamily="34" charset="0"/>
              </a:rPr>
              <a:t>Inclusion of </a:t>
            </a:r>
            <a:r>
              <a:rPr lang="en-IN" sz="2400" b="1" u="sng" dirty="0" smtClean="0">
                <a:solidFill>
                  <a:srgbClr val="002060"/>
                </a:solidFill>
                <a:latin typeface="Bahnschrift" panose="020B0502040204020203" pitchFamily="34" charset="0"/>
                <a:cs typeface="Tunga" pitchFamily="34" charset="0"/>
              </a:rPr>
              <a:t>Persons </a:t>
            </a:r>
            <a:r>
              <a:rPr lang="en-IN" sz="2400" b="1" u="sng" dirty="0">
                <a:solidFill>
                  <a:srgbClr val="002060"/>
                </a:solidFill>
                <a:latin typeface="Bahnschrift" panose="020B0502040204020203" pitchFamily="34" charset="0"/>
                <a:cs typeface="Tunga" pitchFamily="34" charset="0"/>
              </a:rPr>
              <a:t>with Disabilities </a:t>
            </a:r>
            <a:r>
              <a:rPr lang="en-IN" sz="2400" b="1" u="sng" dirty="0" smtClean="0">
                <a:solidFill>
                  <a:srgbClr val="002060"/>
                </a:solidFill>
                <a:latin typeface="Bahnschrift" panose="020B0502040204020203" pitchFamily="34" charset="0"/>
                <a:cs typeface="Tunga" pitchFamily="34" charset="0"/>
              </a:rPr>
              <a:t>( PWDs)</a:t>
            </a:r>
            <a:endParaRPr lang="en-IN" sz="2800" b="1" u="sng" dirty="0">
              <a:solidFill>
                <a:srgbClr val="002060"/>
              </a:solidFill>
              <a:latin typeface="Bahnschrift" panose="020B0502040204020203" pitchFamily="34" charset="0"/>
              <a:cs typeface="Tung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218" y="652268"/>
            <a:ext cx="7113226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b="1" dirty="0"/>
              <a:t>Appointment of </a:t>
            </a:r>
            <a:r>
              <a:rPr lang="en-IN" sz="2400" b="1" dirty="0" smtClean="0">
                <a:solidFill>
                  <a:srgbClr val="0000FF"/>
                </a:solidFill>
              </a:rPr>
              <a:t>State ICON</a:t>
            </a:r>
          </a:p>
          <a:p>
            <a:endParaRPr lang="en-IN" sz="2400" b="1" dirty="0">
              <a:solidFill>
                <a:srgbClr val="0000FF"/>
              </a:solidFill>
            </a:endParaRPr>
          </a:p>
          <a:p>
            <a:r>
              <a:rPr lang="en-IN" sz="2400" b="1" dirty="0" smtClean="0">
                <a:solidFill>
                  <a:srgbClr val="0000FF"/>
                </a:solidFill>
              </a:rPr>
              <a:t>Campaign </a:t>
            </a:r>
            <a:r>
              <a:rPr lang="en-IN" sz="2400" b="1" dirty="0">
                <a:solidFill>
                  <a:srgbClr val="0000FF"/>
                </a:solidFill>
              </a:rPr>
              <a:t>material </a:t>
            </a:r>
            <a:r>
              <a:rPr lang="en-IN" sz="2400" b="1" dirty="0" smtClean="0"/>
              <a:t>tailor made for PWDs</a:t>
            </a:r>
          </a:p>
          <a:p>
            <a:r>
              <a:rPr lang="en-IN" sz="2400" b="1" dirty="0"/>
              <a:t> </a:t>
            </a:r>
            <a:r>
              <a:rPr lang="en-IN" sz="2400" b="1" dirty="0" smtClean="0"/>
              <a:t>                         </a:t>
            </a:r>
            <a:r>
              <a:rPr lang="en-IN" sz="2400" b="1" i="1" dirty="0" smtClean="0">
                <a:solidFill>
                  <a:srgbClr val="C00000"/>
                </a:solidFill>
              </a:rPr>
              <a:t>outdoor</a:t>
            </a:r>
            <a:r>
              <a:rPr lang="en-IN" sz="2400" b="1" i="1" dirty="0">
                <a:solidFill>
                  <a:srgbClr val="C00000"/>
                </a:solidFill>
              </a:rPr>
              <a:t>, </a:t>
            </a:r>
            <a:r>
              <a:rPr lang="en-IN" sz="2400" b="1" i="1" dirty="0" smtClean="0">
                <a:solidFill>
                  <a:srgbClr val="C00000"/>
                </a:solidFill>
              </a:rPr>
              <a:t>audio-visual and audio spots </a:t>
            </a:r>
          </a:p>
          <a:p>
            <a:endParaRPr lang="en-IN" sz="2400" b="1" i="1" dirty="0" smtClean="0"/>
          </a:p>
          <a:p>
            <a:r>
              <a:rPr lang="en-IN" sz="2400" b="1" dirty="0" smtClean="0">
                <a:solidFill>
                  <a:srgbClr val="0000FF"/>
                </a:solidFill>
              </a:rPr>
              <a:t>Web Tutorial </a:t>
            </a:r>
            <a:r>
              <a:rPr lang="en-IN" sz="2400" b="1" dirty="0" smtClean="0"/>
              <a:t>for PWDs: </a:t>
            </a:r>
            <a:r>
              <a:rPr lang="en-IN" sz="2400" b="1" i="1" dirty="0">
                <a:solidFill>
                  <a:srgbClr val="C00000"/>
                </a:solidFill>
              </a:rPr>
              <a:t>In Bengali &amp; English</a:t>
            </a:r>
          </a:p>
          <a:p>
            <a:endParaRPr lang="en-IN" sz="2400" b="1" i="1" dirty="0">
              <a:solidFill>
                <a:srgbClr val="C00000"/>
              </a:solidFill>
            </a:endParaRPr>
          </a:p>
          <a:p>
            <a:r>
              <a:rPr lang="en-IN" sz="2400" b="1" dirty="0">
                <a:solidFill>
                  <a:srgbClr val="0000FF"/>
                </a:solidFill>
              </a:rPr>
              <a:t>Focus on Home Registration</a:t>
            </a:r>
            <a:r>
              <a:rPr lang="en-IN" sz="2400" b="1" i="1" dirty="0"/>
              <a:t>:</a:t>
            </a:r>
            <a:r>
              <a:rPr lang="en-IN" sz="2400" b="1" i="1" dirty="0">
                <a:solidFill>
                  <a:srgbClr val="C00000"/>
                </a:solidFill>
              </a:rPr>
              <a:t> </a:t>
            </a:r>
            <a:r>
              <a:rPr lang="en-IN" sz="2000" b="1" i="1" dirty="0">
                <a:solidFill>
                  <a:srgbClr val="C00000"/>
                </a:solidFill>
              </a:rPr>
              <a:t>C</a:t>
            </a:r>
            <a:r>
              <a:rPr lang="en-IN" sz="2000" b="1" i="1" dirty="0" smtClean="0">
                <a:solidFill>
                  <a:srgbClr val="C00000"/>
                </a:solidFill>
              </a:rPr>
              <a:t>all </a:t>
            </a:r>
            <a:r>
              <a:rPr lang="en-IN" sz="2000" b="1" i="1" dirty="0">
                <a:solidFill>
                  <a:srgbClr val="C00000"/>
                </a:solidFill>
              </a:rPr>
              <a:t>1950, We will Reach </a:t>
            </a:r>
            <a:r>
              <a:rPr lang="en-IN" sz="2000" b="1" i="1" dirty="0" smtClean="0">
                <a:solidFill>
                  <a:srgbClr val="C00000"/>
                </a:solidFill>
              </a:rPr>
              <a:t>You</a:t>
            </a:r>
          </a:p>
          <a:p>
            <a:r>
              <a:rPr lang="en-IN" sz="2400" b="1" dirty="0" smtClean="0">
                <a:solidFill>
                  <a:srgbClr val="C00000"/>
                </a:solidFill>
              </a:rPr>
              <a:t>Special Drive </a:t>
            </a:r>
            <a:r>
              <a:rPr lang="en-IN" sz="2000" b="1" dirty="0" smtClean="0">
                <a:solidFill>
                  <a:srgbClr val="0000FF"/>
                </a:solidFill>
              </a:rPr>
              <a:t>during </a:t>
            </a:r>
            <a:r>
              <a:rPr lang="en-IN" sz="2000" b="1" dirty="0">
                <a:solidFill>
                  <a:srgbClr val="0000FF"/>
                </a:solidFill>
              </a:rPr>
              <a:t>Pre-Revision &amp; Revision programmes</a:t>
            </a:r>
          </a:p>
          <a:p>
            <a:endParaRPr lang="en-IN" sz="2400" b="1" dirty="0" smtClean="0">
              <a:solidFill>
                <a:srgbClr val="0000FF"/>
              </a:solidFill>
            </a:endParaRPr>
          </a:p>
          <a:p>
            <a:r>
              <a:rPr lang="en-IN" sz="2400" b="1" dirty="0" smtClean="0">
                <a:solidFill>
                  <a:srgbClr val="0000FF"/>
                </a:solidFill>
              </a:rPr>
              <a:t>100</a:t>
            </a:r>
            <a:r>
              <a:rPr lang="en-IN" sz="2400" b="1" dirty="0">
                <a:solidFill>
                  <a:srgbClr val="0000FF"/>
                </a:solidFill>
              </a:rPr>
              <a:t>% Inclusion </a:t>
            </a:r>
            <a:r>
              <a:rPr lang="en-IN" sz="2200" b="1" dirty="0"/>
              <a:t>of identified Eligible PWDs </a:t>
            </a:r>
            <a:r>
              <a:rPr lang="en-IN" sz="2200" b="1" dirty="0" smtClean="0"/>
              <a:t>during </a:t>
            </a:r>
            <a:r>
              <a:rPr lang="en-IN" sz="2200" b="1" dirty="0"/>
              <a:t>House-to-House </a:t>
            </a:r>
            <a:r>
              <a:rPr lang="en-IN" sz="2200" b="1" dirty="0" smtClean="0"/>
              <a:t>Survey &amp; Summary Revision </a:t>
            </a:r>
            <a:r>
              <a:rPr lang="en-IN" sz="2000" b="1" dirty="0" smtClean="0"/>
              <a:t>programme</a:t>
            </a:r>
            <a:endParaRPr lang="en-IN" sz="2000" b="1" dirty="0"/>
          </a:p>
          <a:p>
            <a:endParaRPr lang="en-IN" sz="2400" b="1" dirty="0"/>
          </a:p>
          <a:p>
            <a:r>
              <a:rPr lang="en-IN" sz="2400" b="1" dirty="0" smtClean="0"/>
              <a:t>Registration </a:t>
            </a:r>
            <a:r>
              <a:rPr lang="en-IN" sz="2400" b="1" dirty="0"/>
              <a:t>of eligible </a:t>
            </a:r>
            <a:r>
              <a:rPr lang="en-IN" sz="2400" b="1" dirty="0" smtClean="0"/>
              <a:t>PWDs in </a:t>
            </a:r>
            <a:r>
              <a:rPr lang="en-IN" sz="2400" b="1" dirty="0" smtClean="0">
                <a:solidFill>
                  <a:srgbClr val="C00000"/>
                </a:solidFill>
              </a:rPr>
              <a:t>PWD ELCs</a:t>
            </a:r>
          </a:p>
          <a:p>
            <a:endParaRPr lang="en-IN" sz="2400" b="1" dirty="0" smtClean="0">
              <a:solidFill>
                <a:srgbClr val="C00000"/>
              </a:solidFill>
            </a:endParaRPr>
          </a:p>
          <a:p>
            <a:r>
              <a:rPr lang="en-IN" sz="2400" b="1" dirty="0" smtClean="0">
                <a:solidFill>
                  <a:srgbClr val="0000FF"/>
                </a:solidFill>
              </a:rPr>
              <a:t>Accessible Communication material </a:t>
            </a:r>
            <a:r>
              <a:rPr lang="en-IN" b="1" dirty="0" smtClean="0"/>
              <a:t>in ELCs, Hospitals, Care Homes &amp; other institutions</a:t>
            </a:r>
            <a:endParaRPr lang="en-IN" b="1" dirty="0"/>
          </a:p>
          <a:p>
            <a:endParaRPr lang="en-IN" sz="24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7230444" y="1469531"/>
            <a:ext cx="4864986" cy="448690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endParaRPr lang="en-IN" sz="2000" b="1" dirty="0" smtClean="0">
              <a:solidFill>
                <a:srgbClr val="002060"/>
              </a:solidFill>
              <a:latin typeface="Bradley Hand ITC" panose="03070402050302030203" pitchFamily="66" charset="0"/>
            </a:endParaRPr>
          </a:p>
          <a:p>
            <a:pPr>
              <a:lnSpc>
                <a:spcPct val="120000"/>
              </a:lnSpc>
            </a:pPr>
            <a:endParaRPr lang="en-IN" sz="2000" b="1" dirty="0">
              <a:solidFill>
                <a:srgbClr val="002060"/>
              </a:solidFill>
              <a:latin typeface="Bradley Hand ITC" panose="03070402050302030203" pitchFamily="66" charset="0"/>
            </a:endParaRPr>
          </a:p>
          <a:p>
            <a:pPr>
              <a:lnSpc>
                <a:spcPct val="120000"/>
              </a:lnSpc>
            </a:pPr>
            <a:endParaRPr lang="en-IN" sz="2400" b="1" dirty="0" smtClean="0">
              <a:solidFill>
                <a:srgbClr val="002060"/>
              </a:solidFill>
              <a:latin typeface="Bradley Hand ITC" panose="03070402050302030203" pitchFamily="66" charset="0"/>
            </a:endParaRPr>
          </a:p>
          <a:p>
            <a:pPr>
              <a:lnSpc>
                <a:spcPct val="120000"/>
              </a:lnSpc>
            </a:pPr>
            <a:r>
              <a:rPr lang="en-IN" sz="2000" b="1" dirty="0" smtClean="0">
                <a:solidFill>
                  <a:srgbClr val="002060"/>
                </a:solidFill>
                <a:latin typeface="Bradley Hand ITC" panose="03070402050302030203" pitchFamily="66" charset="0"/>
              </a:rPr>
              <a:t>Welcome </a:t>
            </a:r>
            <a:r>
              <a:rPr lang="en-IN" sz="20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you to the Journey on</a:t>
            </a:r>
          </a:p>
          <a:p>
            <a:pPr>
              <a:lnSpc>
                <a:spcPct val="120000"/>
              </a:lnSpc>
            </a:pPr>
            <a:r>
              <a:rPr lang="en-IN" sz="2000" b="1" dirty="0">
                <a:solidFill>
                  <a:srgbClr val="002060"/>
                </a:solidFill>
                <a:latin typeface="Bradley Hand ITC" panose="03070402050302030203" pitchFamily="66" charset="0"/>
              </a:rPr>
              <a:t>Elections &amp; Electoral </a:t>
            </a:r>
            <a:r>
              <a:rPr lang="en-IN" sz="2000" b="1" dirty="0" smtClean="0">
                <a:solidFill>
                  <a:srgbClr val="002060"/>
                </a:solidFill>
                <a:latin typeface="Bradley Hand ITC" panose="03070402050302030203" pitchFamily="66" charset="0"/>
              </a:rPr>
              <a:t>Registration</a:t>
            </a:r>
          </a:p>
          <a:p>
            <a:pPr>
              <a:lnSpc>
                <a:spcPct val="120000"/>
              </a:lnSpc>
            </a:pPr>
            <a:endParaRPr lang="en-IN" sz="2000" b="1" dirty="0">
              <a:solidFill>
                <a:srgbClr val="002060"/>
              </a:solidFill>
              <a:latin typeface="Bradley Hand ITC" panose="03070402050302030203" pitchFamily="66" charset="0"/>
            </a:endParaRPr>
          </a:p>
          <a:p>
            <a:pPr>
              <a:lnSpc>
                <a:spcPct val="120000"/>
              </a:lnSpc>
            </a:pPr>
            <a:r>
              <a:rPr lang="en-IN" sz="2000" b="1" dirty="0" smtClean="0">
                <a:solidFill>
                  <a:srgbClr val="002060"/>
                </a:solidFill>
                <a:latin typeface="Bradley Hand ITC" panose="03070402050302030203" pitchFamily="66" charset="0"/>
              </a:rPr>
              <a:t>Now Available in </a:t>
            </a:r>
            <a:r>
              <a:rPr lang="en-IN" sz="2400" b="1" dirty="0" smtClean="0">
                <a:solidFill>
                  <a:srgbClr val="FF0000"/>
                </a:solidFill>
                <a:latin typeface="Bradley Hand ITC" panose="03070402050302030203" pitchFamily="66" charset="0"/>
              </a:rPr>
              <a:t>Google Play Store </a:t>
            </a:r>
            <a:endParaRPr lang="en-IN" sz="24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90616" y="2010109"/>
            <a:ext cx="2713051" cy="823626"/>
          </a:xfrm>
          <a:prstGeom prst="rect">
            <a:avLst/>
          </a:prstGeom>
          <a:solidFill>
            <a:srgbClr val="FF33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</a:pPr>
            <a:r>
              <a:rPr lang="en-IN" b="1" dirty="0" err="1" smtClean="0">
                <a:latin typeface="Candara" panose="020E0502030303020204" pitchFamily="34" charset="0"/>
              </a:rPr>
              <a:t>Anubhab</a:t>
            </a:r>
            <a:r>
              <a:rPr lang="en-IN" b="1" dirty="0" smtClean="0">
                <a:latin typeface="Candara" panose="020E0502030303020204" pitchFamily="34" charset="0"/>
              </a:rPr>
              <a:t>: the PWD Apps</a:t>
            </a:r>
            <a:endParaRPr lang="en-IN" dirty="0">
              <a:latin typeface="Candara" panose="020E0502030303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39" y="1665044"/>
            <a:ext cx="1449348" cy="1449348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04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51025" y="241436"/>
            <a:ext cx="10492966" cy="86007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Gill Sans MT"/>
                <a:cs typeface="Gill Sans MT"/>
              </a:rPr>
              <a:t>Strategies for Accessible </a:t>
            </a:r>
            <a:r>
              <a:rPr lang="en-US" sz="3600" dirty="0">
                <a:latin typeface="Gill Sans MT"/>
                <a:cs typeface="Gill Sans MT"/>
              </a:rPr>
              <a:t>E</a:t>
            </a:r>
            <a:r>
              <a:rPr lang="en-US" sz="3600" dirty="0" smtClean="0">
                <a:latin typeface="Gill Sans MT"/>
                <a:cs typeface="Gill Sans MT"/>
              </a:rPr>
              <a:t>lections</a:t>
            </a:r>
            <a:endParaRPr lang="en-US" sz="3600" dirty="0">
              <a:latin typeface="Gill Sans MT"/>
              <a:cs typeface="Gill Sans M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24278" y="1836612"/>
            <a:ext cx="10746462" cy="3993819"/>
          </a:xfrm>
        </p:spPr>
        <p:txBody>
          <a:bodyPr>
            <a:normAutofit/>
          </a:bodyPr>
          <a:lstStyle/>
          <a:p>
            <a:pPr algn="l"/>
            <a:r>
              <a:rPr lang="en-IN" sz="3600" dirty="0" smtClean="0">
                <a:solidFill>
                  <a:srgbClr val="C00000"/>
                </a:solidFill>
              </a:rPr>
              <a:t>Areas of Interventions</a:t>
            </a:r>
          </a:p>
          <a:p>
            <a:pPr algn="l"/>
            <a:endParaRPr lang="en-IN" sz="3600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IN" sz="3600" dirty="0" smtClean="0"/>
              <a:t>Training &amp; Sensitization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IN" sz="3600" dirty="0" smtClean="0"/>
              <a:t>Campaign &amp; Mainstreaming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IN" sz="3600" dirty="0" smtClean="0"/>
              <a:t>Poll Day Interventions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IN" sz="3600" dirty="0" smtClean="0"/>
              <a:t>Facilitation</a:t>
            </a:r>
            <a:endParaRPr lang="en-IN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88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452" y="-22925"/>
            <a:ext cx="10431776" cy="1035853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latin typeface="Gill Sans MT"/>
                <a:cs typeface="Gill Sans MT"/>
              </a:rPr>
              <a:t>Strategies for Accessible </a:t>
            </a:r>
            <a:r>
              <a:rPr lang="en-US" sz="4400" dirty="0">
                <a:latin typeface="Gill Sans MT"/>
                <a:cs typeface="Gill Sans MT"/>
              </a:rPr>
              <a:t>E</a:t>
            </a:r>
            <a:r>
              <a:rPr lang="en-US" sz="4400" dirty="0" smtClean="0">
                <a:latin typeface="Gill Sans MT"/>
                <a:cs typeface="Gill Sans MT"/>
              </a:rPr>
              <a:t>lections</a:t>
            </a:r>
            <a:endParaRPr lang="en-US" sz="4400" dirty="0">
              <a:latin typeface="Gill Sans MT"/>
              <a:cs typeface="Gill Sans MT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60366" y="1302639"/>
            <a:ext cx="5072125" cy="598589"/>
          </a:xfrm>
        </p:spPr>
        <p:txBody>
          <a:bodyPr/>
          <a:lstStyle/>
          <a:p>
            <a:r>
              <a:rPr lang="en-IN" dirty="0" smtClean="0"/>
              <a:t>Training &amp; Sensitization</a:t>
            </a:r>
            <a:endParaRPr lang="en-IN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62961" y="2126552"/>
            <a:ext cx="5776112" cy="462280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IN" sz="2000" dirty="0"/>
              <a:t>Development of training Module for </a:t>
            </a:r>
            <a:r>
              <a:rPr lang="en-IN" sz="2000" dirty="0" smtClean="0"/>
              <a:t>election </a:t>
            </a:r>
            <a:r>
              <a:rPr lang="en-IN" sz="2000" dirty="0"/>
              <a:t>officials on PWD Voters </a:t>
            </a:r>
            <a:endParaRPr lang="en-IN" sz="2000" dirty="0" smtClean="0"/>
          </a:p>
          <a:p>
            <a:pPr>
              <a:buFont typeface="Wingdings" panose="05000000000000000000" pitchFamily="2" charset="2"/>
              <a:buChar char="ü"/>
            </a:pPr>
            <a:endParaRPr lang="en-IN" sz="20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IN" sz="2000" dirty="0"/>
              <a:t>Sensitization of PP about the measures of </a:t>
            </a:r>
            <a:r>
              <a:rPr lang="en-IN" sz="2000" dirty="0" smtClean="0"/>
              <a:t>facilitation </a:t>
            </a:r>
            <a:r>
              <a:rPr lang="en-IN" sz="2000" dirty="0"/>
              <a:t>available at Polling Station for PWDs </a:t>
            </a:r>
            <a:endParaRPr lang="en-IN" sz="2000" dirty="0" smtClean="0"/>
          </a:p>
          <a:p>
            <a:pPr>
              <a:buFont typeface="Wingdings" panose="05000000000000000000" pitchFamily="2" charset="2"/>
              <a:buChar char="ü"/>
            </a:pPr>
            <a:endParaRPr lang="en-IN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IN" sz="2000" dirty="0"/>
              <a:t>Code of Conduct for PPs on PWD Voters: </a:t>
            </a:r>
            <a:r>
              <a:rPr lang="en-IN" sz="2000" dirty="0" smtClean="0"/>
              <a:t>                              DOs </a:t>
            </a:r>
            <a:r>
              <a:rPr lang="en-IN" sz="2000" dirty="0"/>
              <a:t>&amp; </a:t>
            </a:r>
            <a:r>
              <a:rPr lang="en-IN" sz="2000" dirty="0" smtClean="0"/>
              <a:t>Do nots </a:t>
            </a:r>
          </a:p>
          <a:p>
            <a:pPr>
              <a:buFont typeface="Wingdings" panose="05000000000000000000" pitchFamily="2" charset="2"/>
              <a:buChar char="ü"/>
            </a:pPr>
            <a:endParaRPr lang="en-IN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IN" sz="2000" dirty="0" smtClean="0"/>
              <a:t>Advisory </a:t>
            </a:r>
            <a:r>
              <a:rPr lang="en-IN" sz="2000" dirty="0"/>
              <a:t>to </a:t>
            </a:r>
            <a:r>
              <a:rPr lang="en-IN" sz="2000" dirty="0" smtClean="0"/>
              <a:t>Political Parties to make </a:t>
            </a:r>
            <a:r>
              <a:rPr lang="en-IN" sz="2000" dirty="0"/>
              <a:t>campaign material accessible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070428" y="890683"/>
            <a:ext cx="5128709" cy="530711"/>
          </a:xfrm>
        </p:spPr>
        <p:txBody>
          <a:bodyPr/>
          <a:lstStyle/>
          <a:p>
            <a:r>
              <a:rPr lang="en-IN" dirty="0" smtClean="0"/>
              <a:t>Facilitation</a:t>
            </a:r>
            <a:endParaRPr lang="en-IN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070428" y="1496298"/>
            <a:ext cx="5680970" cy="5253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000" u="sng" dirty="0" smtClean="0"/>
              <a:t>Facilitation before Poll</a:t>
            </a:r>
          </a:p>
          <a:p>
            <a:pPr marL="0" indent="0">
              <a:buNone/>
            </a:pPr>
            <a:endParaRPr lang="en-IN" sz="2000" u="sng" dirty="0"/>
          </a:p>
          <a:p>
            <a:pPr>
              <a:buFont typeface="Wingdings" panose="05000000000000000000" pitchFamily="2" charset="2"/>
              <a:buChar char="ü"/>
            </a:pPr>
            <a:r>
              <a:rPr lang="en-IN" sz="2000" dirty="0"/>
              <a:t>Wide Use of ANUBHAV, the PWD </a:t>
            </a:r>
            <a:r>
              <a:rPr lang="en-IN" sz="2000" dirty="0" smtClean="0"/>
              <a:t>app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000" dirty="0"/>
              <a:t>Dedicated Helpline for PWD Voters </a:t>
            </a:r>
            <a:endParaRPr lang="en-IN" sz="20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IN" sz="2000" dirty="0" smtClean="0"/>
              <a:t>Braille PVS: Priority Voter Marking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000" dirty="0" smtClean="0"/>
              <a:t>Enlarged Information Sheet with information on Polling Station locations, candidates</a:t>
            </a:r>
          </a:p>
          <a:p>
            <a:pPr marL="0" indent="0">
              <a:buNone/>
            </a:pPr>
            <a:endParaRPr lang="en-IN" sz="2000" dirty="0"/>
          </a:p>
          <a:p>
            <a:pPr marL="0" indent="0">
              <a:buNone/>
            </a:pPr>
            <a:r>
              <a:rPr lang="en-IN" sz="2000" u="sng" dirty="0"/>
              <a:t>Facilitation </a:t>
            </a:r>
            <a:r>
              <a:rPr lang="en-IN" sz="2000" u="sng" dirty="0" smtClean="0"/>
              <a:t>on Poll Day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000" dirty="0" smtClean="0"/>
              <a:t>Signage in Braille on Voting Procedure</a:t>
            </a:r>
            <a:endParaRPr lang="en-IN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n-IN" sz="2000" dirty="0" smtClean="0"/>
              <a:t>Booth Sahayak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000" dirty="0" smtClean="0"/>
              <a:t>Magnifying Glass with light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IN" sz="2000" dirty="0" smtClean="0"/>
              <a:t>Transport facilities for PWDs who opt for it</a:t>
            </a:r>
          </a:p>
          <a:p>
            <a:pPr>
              <a:buFont typeface="Wingdings" panose="05000000000000000000" pitchFamily="2" charset="2"/>
              <a:buChar char="ü"/>
            </a:pPr>
            <a:endParaRPr lang="en-IN" sz="2000" dirty="0"/>
          </a:p>
          <a:p>
            <a:pPr marL="0" indent="0">
              <a:buNone/>
            </a:pPr>
            <a:endParaRPr lang="en-IN" sz="2000" u="sng" dirty="0"/>
          </a:p>
          <a:p>
            <a:pPr>
              <a:buFont typeface="Wingdings" panose="05000000000000000000" pitchFamily="2" charset="2"/>
              <a:buChar char="ü"/>
            </a:pPr>
            <a:endParaRPr lang="en-IN" sz="2000" dirty="0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54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415257" cy="9263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Gill Sans MT"/>
                <a:cs typeface="Gill Sans MT"/>
              </a:rPr>
              <a:t>Strategies for Accessible Elections</a:t>
            </a:r>
            <a:br>
              <a:rPr lang="en-US" sz="4400" dirty="0" smtClean="0">
                <a:latin typeface="Gill Sans MT"/>
                <a:cs typeface="Gill Sans MT"/>
              </a:rPr>
            </a:br>
            <a:r>
              <a:rPr lang="en-IN" sz="2700" dirty="0" smtClean="0"/>
              <a:t>Campaign &amp; Mainstreaming</a:t>
            </a:r>
            <a:r>
              <a:rPr lang="en-IN" sz="2700" dirty="0"/>
              <a:t/>
            </a:r>
            <a:br>
              <a:rPr lang="en-IN" sz="2700" dirty="0"/>
            </a:br>
            <a:endParaRPr lang="en-US" sz="2700" dirty="0">
              <a:latin typeface="Gill Sans MT"/>
              <a:cs typeface="Gill Sans MT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53908" y="1994465"/>
            <a:ext cx="11579383" cy="5417148"/>
          </a:xfrm>
        </p:spPr>
        <p:txBody>
          <a:bodyPr>
            <a:normAutofit/>
          </a:bodyPr>
          <a:lstStyle/>
          <a:p>
            <a:r>
              <a:rPr lang="en-IN" sz="2400" dirty="0" smtClean="0"/>
              <a:t>Door-to-Door </a:t>
            </a:r>
            <a:r>
              <a:rPr lang="en-IN" sz="2400" dirty="0"/>
              <a:t>Campaign: </a:t>
            </a:r>
            <a:r>
              <a:rPr lang="en-IN" sz="2400" dirty="0" smtClean="0"/>
              <a:t>Category wise </a:t>
            </a:r>
            <a:r>
              <a:rPr lang="en-IN" sz="2400" dirty="0"/>
              <a:t>sensitization of PWD </a:t>
            </a:r>
            <a:r>
              <a:rPr lang="en-IN" sz="2400" dirty="0" smtClean="0"/>
              <a:t>Voters</a:t>
            </a:r>
          </a:p>
          <a:p>
            <a:r>
              <a:rPr lang="en-IN" sz="2400" dirty="0" smtClean="0"/>
              <a:t>Awareness </a:t>
            </a:r>
            <a:r>
              <a:rPr lang="en-IN" sz="2400" dirty="0"/>
              <a:t>on EVMs &amp; VVPATs </a:t>
            </a:r>
            <a:endParaRPr lang="en-IN" sz="2400" dirty="0" smtClean="0"/>
          </a:p>
          <a:p>
            <a:r>
              <a:rPr lang="en-IN" sz="2400" dirty="0"/>
              <a:t>Mass Mobilizing Initiatives: Campaign by State &amp; District Icons </a:t>
            </a:r>
            <a:endParaRPr lang="en-IN" sz="2400" dirty="0" smtClean="0"/>
          </a:p>
          <a:p>
            <a:r>
              <a:rPr lang="en-IN" sz="2400" dirty="0"/>
              <a:t>Campaign for PWD Voters by PWDs </a:t>
            </a:r>
            <a:endParaRPr lang="en-IN" sz="2400" dirty="0" smtClean="0"/>
          </a:p>
          <a:p>
            <a:r>
              <a:rPr lang="en-IN" sz="2400" dirty="0"/>
              <a:t>Sign language telecasts with closed captioning : </a:t>
            </a:r>
            <a:r>
              <a:rPr lang="en-IN" sz="2400" dirty="0" smtClean="0"/>
              <a:t>web tutorial </a:t>
            </a:r>
            <a:r>
              <a:rPr lang="en-IN" sz="2400" dirty="0"/>
              <a:t>on how to vote </a:t>
            </a:r>
            <a:endParaRPr lang="en-IN" sz="2400" dirty="0" smtClean="0"/>
          </a:p>
          <a:p>
            <a:r>
              <a:rPr lang="en-IN" sz="2400" dirty="0"/>
              <a:t>Development of Campaign material for Radio &amp; television </a:t>
            </a:r>
            <a:endParaRPr lang="en-IN" sz="2400" dirty="0" smtClean="0"/>
          </a:p>
          <a:p>
            <a:r>
              <a:rPr lang="en-IN" sz="2400" dirty="0"/>
              <a:t>Development of Campaign material with pictorial images </a:t>
            </a:r>
            <a:endParaRPr lang="en-IN" sz="2400" dirty="0" smtClean="0"/>
          </a:p>
          <a:p>
            <a:r>
              <a:rPr lang="en-IN" sz="2400" dirty="0"/>
              <a:t>Auditory Instructions on how to vote </a:t>
            </a:r>
            <a:endParaRPr lang="en-IN" sz="2400" dirty="0" smtClean="0"/>
          </a:p>
          <a:p>
            <a:r>
              <a:rPr lang="en-IN" sz="2400" dirty="0"/>
              <a:t>Sensitization of PWD Voters in order that they cast their votes in person Awareness on EVMs &amp; VVPATs </a:t>
            </a:r>
          </a:p>
          <a:p>
            <a:r>
              <a:rPr lang="en-IN" sz="2400" dirty="0"/>
              <a:t>Penetration of PWD Institutes/Care Homes/Hospitals for campaign</a:t>
            </a:r>
          </a:p>
          <a:p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41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3194" y="301751"/>
            <a:ext cx="10415257" cy="92634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 smtClean="0">
                <a:latin typeface="Gill Sans MT"/>
                <a:cs typeface="Gill Sans MT"/>
              </a:rPr>
              <a:t>Strategies for Accessible Elections</a:t>
            </a:r>
            <a:br>
              <a:rPr lang="en-US" sz="4400" dirty="0" smtClean="0">
                <a:latin typeface="Gill Sans MT"/>
                <a:cs typeface="Gill Sans MT"/>
              </a:rPr>
            </a:br>
            <a:r>
              <a:rPr lang="en-IN" sz="2700" dirty="0" smtClean="0"/>
              <a:t>Poll Day &amp; Post Poll Interventions </a:t>
            </a:r>
            <a:endParaRPr lang="en-US" sz="2700" dirty="0">
              <a:latin typeface="Gill Sans MT"/>
              <a:cs typeface="Gill Sans M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825625"/>
            <a:ext cx="12192000" cy="4351338"/>
          </a:xfrm>
        </p:spPr>
        <p:txBody>
          <a:bodyPr>
            <a:normAutofit fontScale="85000" lnSpcReduction="10000"/>
          </a:bodyPr>
          <a:lstStyle/>
          <a:p>
            <a:pPr fontAlgn="b"/>
            <a:endParaRPr lang="en-IN" dirty="0" smtClean="0"/>
          </a:p>
          <a:p>
            <a:pPr fontAlgn="b"/>
            <a:r>
              <a:rPr lang="en-IN" sz="3200" dirty="0" smtClean="0"/>
              <a:t>EPIC in Braille Presiding </a:t>
            </a:r>
            <a:r>
              <a:rPr lang="en-IN" sz="3200" dirty="0"/>
              <a:t>Officers to be given a list of PWD voters of the PS </a:t>
            </a:r>
            <a:r>
              <a:rPr lang="en-IN" sz="3200" dirty="0" smtClean="0"/>
              <a:t>area</a:t>
            </a:r>
          </a:p>
          <a:p>
            <a:pPr fontAlgn="b"/>
            <a:r>
              <a:rPr lang="en-IN" sz="3200" dirty="0" smtClean="0"/>
              <a:t> </a:t>
            </a:r>
            <a:r>
              <a:rPr lang="en-IN" sz="3200" dirty="0"/>
              <a:t>Signage from entry to exit including basic minimum facilities for PWD Voters  </a:t>
            </a:r>
          </a:p>
          <a:p>
            <a:pPr fontAlgn="b"/>
            <a:r>
              <a:rPr lang="en-IN" sz="3200" dirty="0"/>
              <a:t>Magnifying  Glass with light </a:t>
            </a:r>
            <a:endParaRPr lang="en-IN" sz="3200" dirty="0" smtClean="0"/>
          </a:p>
          <a:p>
            <a:pPr fontAlgn="b"/>
            <a:r>
              <a:rPr lang="en-IN" sz="3200" dirty="0"/>
              <a:t>Wheel Chair </a:t>
            </a:r>
          </a:p>
          <a:p>
            <a:pPr fontAlgn="b"/>
            <a:r>
              <a:rPr lang="en-IN" sz="3200" dirty="0"/>
              <a:t>Booth Sahayak </a:t>
            </a:r>
            <a:endParaRPr lang="en-IN" sz="3200" dirty="0" smtClean="0"/>
          </a:p>
          <a:p>
            <a:pPr fontAlgn="b"/>
            <a:r>
              <a:rPr lang="en-IN" sz="3200" dirty="0" smtClean="0"/>
              <a:t>Transportation of PWD Voters from residence to Polling Stations </a:t>
            </a:r>
            <a:endParaRPr lang="en-IN" sz="3200" dirty="0"/>
          </a:p>
          <a:p>
            <a:pPr fontAlgn="b"/>
            <a:r>
              <a:rPr lang="en-IN" sz="3200" dirty="0"/>
              <a:t>Announcing Results in accessible formats : SMS </a:t>
            </a:r>
          </a:p>
          <a:p>
            <a:pPr fontAlgn="b"/>
            <a:r>
              <a:rPr lang="en-IN" sz="3200" dirty="0"/>
              <a:t>Post Election Audit &amp; Survey: Checklist </a:t>
            </a:r>
          </a:p>
          <a:p>
            <a:pPr fontAlgn="b"/>
            <a:endParaRPr lang="en-IN" sz="3200" dirty="0"/>
          </a:p>
          <a:p>
            <a:pPr fontAlgn="b"/>
            <a:endParaRPr lang="en-IN" dirty="0"/>
          </a:p>
          <a:p>
            <a:pPr fontAlgn="b"/>
            <a:endParaRPr lang="en-IN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02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877" y="2317687"/>
            <a:ext cx="8796952" cy="679010"/>
          </a:xfrm>
        </p:spPr>
        <p:txBody>
          <a:bodyPr>
            <a:noAutofit/>
          </a:bodyPr>
          <a:lstStyle/>
          <a:p>
            <a:r>
              <a:rPr lang="en-IN" sz="3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Special Interventions </a:t>
            </a:r>
            <a:endParaRPr lang="en-IN" sz="3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644" y="3404102"/>
            <a:ext cx="5178582" cy="1104524"/>
          </a:xfrm>
        </p:spPr>
        <p:txBody>
          <a:bodyPr/>
          <a:lstStyle/>
          <a:p>
            <a:r>
              <a:rPr lang="en-IN" sz="3600" dirty="0" smtClean="0"/>
              <a:t>Dissemination Strategies</a:t>
            </a:r>
          </a:p>
          <a:p>
            <a:r>
              <a:rPr lang="en-IN" dirty="0" smtClean="0"/>
              <a:t>State &amp; District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10885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851025"/>
          </a:xfrm>
          <a:solidFill>
            <a:schemeClr val="accent4">
              <a:lumMod val="50000"/>
              <a:alpha val="54000"/>
            </a:schemeClr>
          </a:solidFill>
        </p:spPr>
        <p:txBody>
          <a:bodyPr>
            <a:normAutofit fontScale="90000"/>
          </a:bodyPr>
          <a:lstStyle/>
          <a:p>
            <a:pPr algn="l"/>
            <a:r>
              <a:rPr lang="en-IN" b="1" dirty="0"/>
              <a:t/>
            </a:r>
            <a:br>
              <a:rPr lang="en-IN" b="1" dirty="0"/>
            </a:br>
            <a:r>
              <a:rPr lang="en-IN" sz="5300" b="1" dirty="0" smtClean="0"/>
              <a:t>Targeted Interventions for inclusive elections</a:t>
            </a:r>
            <a:endParaRPr lang="en-IN" sz="3100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-157655" y="1145135"/>
          <a:ext cx="12675475" cy="5712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064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277" y="1502875"/>
            <a:ext cx="4390931" cy="5151422"/>
          </a:xfrm>
          <a:solidFill>
            <a:schemeClr val="accent4">
              <a:lumMod val="40000"/>
              <a:lumOff val="60000"/>
              <a:alpha val="48000"/>
            </a:schemeClr>
          </a:solidFill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Gender gap in turn-Out</a:t>
            </a:r>
            <a:endParaRPr lang="en-IN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Urban apathy in electoral participation</a:t>
            </a:r>
            <a:endParaRPr lang="en-IN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Outreach to Service/Overseas </a:t>
            </a:r>
            <a:r>
              <a:rPr lang="en-IN" dirty="0"/>
              <a:t>Voters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Special Outreach </a:t>
            </a:r>
            <a:r>
              <a:rPr lang="en-IN" dirty="0"/>
              <a:t>for Persons with </a:t>
            </a:r>
            <a:r>
              <a:rPr lang="en-IN" dirty="0" smtClean="0"/>
              <a:t>Disabilities (PWDs)</a:t>
            </a:r>
            <a:endParaRPr lang="en-IN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en-IN" dirty="0" smtClean="0"/>
              <a:t>Inclusion </a:t>
            </a:r>
            <a:r>
              <a:rPr lang="en-IN" dirty="0"/>
              <a:t>of domestic migrants and </a:t>
            </a:r>
            <a:r>
              <a:rPr lang="en-IN" dirty="0" smtClean="0"/>
              <a:t>others </a:t>
            </a:r>
            <a:endParaRPr lang="en-IN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12192000" cy="851025"/>
          </a:xfrm>
          <a:prstGeom prst="rect">
            <a:avLst/>
          </a:prstGeom>
          <a:solidFill>
            <a:schemeClr val="accent4">
              <a:lumMod val="50000"/>
              <a:alpha val="54000"/>
            </a:schemeClr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sz="5300" b="1" dirty="0" smtClean="0"/>
              <a:t>Inclusive Elections: Challenges</a:t>
            </a:r>
            <a:endParaRPr lang="en-IN" sz="3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" t="31508" r="-1941" b="529"/>
          <a:stretch/>
        </p:blipFill>
        <p:spPr>
          <a:xfrm>
            <a:off x="5712737" y="916533"/>
            <a:ext cx="6228783" cy="5644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226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6357" y="851026"/>
            <a:ext cx="6035644" cy="6006974"/>
          </a:xfrm>
          <a:solidFill>
            <a:schemeClr val="accent4">
              <a:lumMod val="40000"/>
              <a:lumOff val="60000"/>
              <a:alpha val="48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IN" dirty="0" smtClean="0"/>
              <a:t>Survey of Voters, before Elections, who have migrated outside followed with interpersonal communication to ensure that they remain present on Poll day and vote</a:t>
            </a:r>
          </a:p>
          <a:p>
            <a:pPr marL="0" indent="0" algn="just">
              <a:buNone/>
            </a:pPr>
            <a:endParaRPr lang="en-IN" dirty="0"/>
          </a:p>
          <a:p>
            <a:pPr marL="0" indent="0" algn="just">
              <a:buNone/>
            </a:pPr>
            <a:r>
              <a:rPr lang="en-IN" dirty="0" smtClean="0"/>
              <a:t>Identification of Polling Stations areas where Special categories of Voters exist</a:t>
            </a:r>
          </a:p>
          <a:p>
            <a:pPr marL="0" indent="0" algn="just">
              <a:buNone/>
            </a:pPr>
            <a:endParaRPr lang="en-IN" dirty="0"/>
          </a:p>
          <a:p>
            <a:pPr marL="0" indent="0" algn="just">
              <a:buNone/>
            </a:pPr>
            <a:r>
              <a:rPr lang="en-IN" dirty="0" smtClean="0"/>
              <a:t>Developing special strategies for getting them to enrol and vote</a:t>
            </a:r>
            <a:endParaRPr lang="en-IN" dirty="0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0"/>
            <a:ext cx="12192000" cy="851025"/>
          </a:xfrm>
          <a:prstGeom prst="rect">
            <a:avLst/>
          </a:prstGeom>
          <a:solidFill>
            <a:schemeClr val="accent4">
              <a:lumMod val="50000"/>
              <a:alpha val="54000"/>
            </a:schemeClr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b="1" dirty="0" smtClean="0"/>
              <a:t/>
            </a:r>
            <a:br>
              <a:rPr lang="en-IN" b="1" dirty="0" smtClean="0"/>
            </a:br>
            <a:r>
              <a:rPr lang="en-IN" sz="5300" b="1" dirty="0" smtClean="0"/>
              <a:t>Inclusive Elections: Strategies</a:t>
            </a:r>
            <a:endParaRPr lang="en-IN" sz="3100" dirty="0"/>
          </a:p>
        </p:txBody>
      </p:sp>
      <p:sp>
        <p:nvSpPr>
          <p:cNvPr id="2" name="Oval 1"/>
          <p:cNvSpPr/>
          <p:nvPr/>
        </p:nvSpPr>
        <p:spPr>
          <a:xfrm>
            <a:off x="724277" y="1249378"/>
            <a:ext cx="5223850" cy="455389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ysClr val="windowText" lastClr="000000"/>
                </a:solidFill>
              </a:rPr>
              <a:t>Understanding Reasons of why People do not Vote</a:t>
            </a:r>
          </a:p>
          <a:p>
            <a:pPr algn="ctr"/>
            <a:endParaRPr lang="en-IN" dirty="0">
              <a:solidFill>
                <a:sysClr val="windowText" lastClr="000000"/>
              </a:solidFill>
            </a:endParaRPr>
          </a:p>
          <a:p>
            <a:pPr algn="ctr"/>
            <a:r>
              <a:rPr lang="en-IN" sz="2000" dirty="0" smtClean="0">
                <a:solidFill>
                  <a:sysClr val="windowText" lastClr="000000"/>
                </a:solidFill>
              </a:rPr>
              <a:t>Voters not present on Poll day </a:t>
            </a:r>
          </a:p>
          <a:p>
            <a:pPr algn="ctr"/>
            <a:r>
              <a:rPr lang="en-IN" sz="2400" dirty="0" smtClean="0">
                <a:solidFill>
                  <a:sysClr val="windowText" lastClr="000000"/>
                </a:solidFill>
              </a:rPr>
              <a:t>Urban Disconnect</a:t>
            </a:r>
          </a:p>
          <a:p>
            <a:pPr algn="ctr"/>
            <a:r>
              <a:rPr lang="en-IN" sz="2400" dirty="0" smtClean="0">
                <a:solidFill>
                  <a:sysClr val="windowText" lastClr="000000"/>
                </a:solidFill>
              </a:rPr>
              <a:t>Sickness/Infirmity</a:t>
            </a:r>
          </a:p>
          <a:p>
            <a:pPr algn="ctr"/>
            <a:r>
              <a:rPr lang="en-IN" sz="2400" dirty="0" smtClean="0">
                <a:solidFill>
                  <a:sysClr val="windowText" lastClr="000000"/>
                </a:solidFill>
              </a:rPr>
              <a:t>Other reasons</a:t>
            </a:r>
          </a:p>
          <a:p>
            <a:pPr algn="ctr"/>
            <a:endParaRPr lang="en-IN" dirty="0" smtClean="0">
              <a:solidFill>
                <a:sysClr val="windowText" lastClr="000000"/>
              </a:solidFill>
            </a:endParaRPr>
          </a:p>
          <a:p>
            <a:pPr algn="ctr"/>
            <a:endParaRPr lang="en-IN" dirty="0" smtClean="0">
              <a:solidFill>
                <a:sysClr val="windowText" lastClr="000000"/>
              </a:solidFill>
            </a:endParaRPr>
          </a:p>
          <a:p>
            <a:pPr algn="ctr"/>
            <a:endParaRPr lang="en-IN" dirty="0" smtClean="0">
              <a:solidFill>
                <a:sysClr val="windowText" lastClr="000000"/>
              </a:solidFill>
            </a:endParaRPr>
          </a:p>
          <a:p>
            <a:pPr algn="ctr"/>
            <a:endParaRPr lang="en-IN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2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1251269" y="377072"/>
            <a:ext cx="7119734" cy="827974"/>
          </a:xfrm>
        </p:spPr>
        <p:txBody>
          <a:bodyPr/>
          <a:lstStyle/>
          <a:p>
            <a:pPr algn="r"/>
            <a:r>
              <a:rPr lang="en-IN" altLang="en-US" sz="2400" b="1" dirty="0" smtClean="0">
                <a:solidFill>
                  <a:srgbClr val="C00000"/>
                </a:solidFill>
                <a:latin typeface="Clan-Black" pitchFamily="34" charset="0"/>
              </a:rPr>
              <a:t>Planning for </a:t>
            </a:r>
            <a:r>
              <a:rPr lang="en-IN" altLang="en-US" sz="2400" b="1" dirty="0" err="1" smtClean="0">
                <a:solidFill>
                  <a:srgbClr val="C00000"/>
                </a:solidFill>
                <a:latin typeface="Clan-Black" pitchFamily="34" charset="0"/>
              </a:rPr>
              <a:t>Lok</a:t>
            </a:r>
            <a:r>
              <a:rPr lang="en-IN" altLang="en-US" sz="2400" b="1" dirty="0" smtClean="0">
                <a:solidFill>
                  <a:srgbClr val="C00000"/>
                </a:solidFill>
                <a:latin typeface="Clan-Black" pitchFamily="34" charset="0"/>
              </a:rPr>
              <a:t> Sabha Elections, 2019</a:t>
            </a:r>
            <a:endParaRPr lang="en-IN" altLang="en-US" sz="2400" dirty="0" smtClean="0">
              <a:solidFill>
                <a:srgbClr val="C00000"/>
              </a:solidFill>
              <a:latin typeface="Clan-Black" pitchFamily="34" charset="0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0223" y="1582118"/>
            <a:ext cx="6987159" cy="509697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Font typeface="Arial" charset="0"/>
              <a:buNone/>
            </a:pPr>
            <a:r>
              <a:rPr lang="en-IN" altLang="en-US" sz="2000" dirty="0" smtClean="0">
                <a:solidFill>
                  <a:srgbClr val="0070C0"/>
                </a:solidFill>
                <a:latin typeface="Clan-Black" pitchFamily="34" charset="0"/>
              </a:rPr>
              <a:t>360 % Media Campaign: </a:t>
            </a:r>
            <a:r>
              <a:rPr lang="en-IN" altLang="en-US" sz="2000" dirty="0" smtClean="0">
                <a:latin typeface="Clan-Black" pitchFamily="34" charset="0"/>
              </a:rPr>
              <a:t>                                   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charset="0"/>
              <a:buNone/>
            </a:pPr>
            <a:r>
              <a:rPr lang="en-IN" altLang="en-US" sz="1800" dirty="0" smtClean="0">
                <a:latin typeface="Clan-Black" pitchFamily="34" charset="0"/>
              </a:rPr>
              <a:t>Outdoor, Print, Radio, Television, Interpersonal &amp; Social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charset="0"/>
              <a:buNone/>
            </a:pPr>
            <a:endParaRPr lang="en-IN" altLang="en-US" sz="2000" dirty="0" smtClean="0">
              <a:latin typeface="Clan-Black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charset="0"/>
              <a:buNone/>
            </a:pPr>
            <a:r>
              <a:rPr lang="en-IN" altLang="en-US" sz="2000" dirty="0" smtClean="0">
                <a:solidFill>
                  <a:srgbClr val="0070C0"/>
                </a:solidFill>
                <a:latin typeface="Clan-Black" pitchFamily="34" charset="0"/>
              </a:rPr>
              <a:t>State, District and AC level SVEEP Plans </a:t>
            </a:r>
            <a:endParaRPr lang="en-IN" altLang="en-US" sz="2000" dirty="0">
              <a:solidFill>
                <a:srgbClr val="0070C0"/>
              </a:solidFill>
              <a:latin typeface="Clan-Black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IN" altLang="en-US" sz="2000" dirty="0">
                <a:latin typeface="Clan-Black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IN" altLang="en-US" sz="2000" dirty="0" smtClean="0">
                <a:solidFill>
                  <a:srgbClr val="0070C0"/>
                </a:solidFill>
                <a:latin typeface="Clan-Black" pitchFamily="34" charset="0"/>
              </a:rPr>
              <a:t>Campaign </a:t>
            </a:r>
            <a:r>
              <a:rPr lang="en-IN" altLang="en-US" sz="2000" dirty="0">
                <a:solidFill>
                  <a:srgbClr val="0070C0"/>
                </a:solidFill>
                <a:latin typeface="Clan-Black" pitchFamily="34" charset="0"/>
              </a:rPr>
              <a:t>through </a:t>
            </a:r>
            <a:r>
              <a:rPr lang="en-IN" altLang="en-US" sz="2000" dirty="0" smtClean="0">
                <a:solidFill>
                  <a:srgbClr val="0070C0"/>
                </a:solidFill>
                <a:latin typeface="Clan-Black" pitchFamily="34" charset="0"/>
              </a:rPr>
              <a:t> </a:t>
            </a:r>
            <a:r>
              <a:rPr lang="en-IN" altLang="en-US" sz="1800" dirty="0" smtClean="0">
                <a:latin typeface="Clan-Black" pitchFamily="34" charset="0"/>
              </a:rPr>
              <a:t>Electoral </a:t>
            </a:r>
            <a:r>
              <a:rPr lang="en-IN" altLang="en-US" sz="1800" dirty="0">
                <a:latin typeface="Clan-Black" pitchFamily="34" charset="0"/>
              </a:rPr>
              <a:t>Literacy Clubs (ELCs</a:t>
            </a:r>
            <a:r>
              <a:rPr lang="en-IN" altLang="en-US" sz="1800" dirty="0" smtClean="0">
                <a:latin typeface="Clan-Black" pitchFamily="34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IN" altLang="en-US" sz="1800" dirty="0" smtClean="0">
              <a:latin typeface="Clan-Black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IN" altLang="en-US" sz="2000" dirty="0" smtClean="0">
                <a:solidFill>
                  <a:srgbClr val="0070C0"/>
                </a:solidFill>
                <a:latin typeface="Clan-Black" pitchFamily="34" charset="0"/>
              </a:rPr>
              <a:t>Interventions </a:t>
            </a:r>
            <a:r>
              <a:rPr lang="en-IN" altLang="en-US" sz="2000" dirty="0">
                <a:solidFill>
                  <a:srgbClr val="0070C0"/>
                </a:solidFill>
                <a:latin typeface="Clan-Black" pitchFamily="34" charset="0"/>
              </a:rPr>
              <a:t>for PWDs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IN" altLang="en-US" sz="2000" dirty="0" smtClean="0">
                <a:latin typeface="Clan-Black" pitchFamily="34" charset="0"/>
              </a:rPr>
              <a:t>Plan of action shared with Commission</a:t>
            </a:r>
            <a:endParaRPr lang="en-IN" altLang="en-US" sz="2000" dirty="0">
              <a:latin typeface="Clan-Black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IN" altLang="en-US" sz="2000" dirty="0">
              <a:latin typeface="Clan-Black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IN" altLang="en-US" sz="2000" dirty="0" smtClean="0">
                <a:solidFill>
                  <a:srgbClr val="0070C0"/>
                </a:solidFill>
                <a:latin typeface="Clan-Black" pitchFamily="34" charset="0"/>
              </a:rPr>
              <a:t>Special Interventions for the Marginalized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IN" altLang="en-US" sz="1800" dirty="0" smtClean="0">
                <a:latin typeface="Clan-Black" pitchFamily="34" charset="0"/>
              </a:rPr>
              <a:t>Migrants</a:t>
            </a:r>
            <a:r>
              <a:rPr lang="en-IN" altLang="en-US" sz="1800" dirty="0">
                <a:latin typeface="Clan-Black" pitchFamily="34" charset="0"/>
              </a:rPr>
              <a:t>/ Sex Workers/ Transgender/ Railway Porters/ Senior Citizens in Homes </a:t>
            </a:r>
            <a:r>
              <a:rPr lang="en-IN" altLang="en-US" sz="1800" dirty="0" smtClean="0">
                <a:latin typeface="Clan-Black" pitchFamily="34" charset="0"/>
              </a:rPr>
              <a:t>&amp; Overseas Voters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IN" altLang="en-US" sz="1800" dirty="0" smtClean="0">
              <a:latin typeface="Clan-Black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IN" altLang="en-US" sz="2000" dirty="0">
                <a:solidFill>
                  <a:srgbClr val="0070C0"/>
                </a:solidFill>
                <a:latin typeface="Clan-Black" pitchFamily="34" charset="0"/>
              </a:rPr>
              <a:t>Intensive Monitoring on </a:t>
            </a:r>
            <a:r>
              <a:rPr lang="en-IN" altLang="en-US" sz="2000" b="1" dirty="0">
                <a:solidFill>
                  <a:srgbClr val="C00000"/>
                </a:solidFill>
                <a:latin typeface="Clan-Black" pitchFamily="34" charset="0"/>
              </a:rPr>
              <a:t>GIS </a:t>
            </a:r>
            <a:r>
              <a:rPr lang="en-IN" altLang="en-US" sz="2000" b="1" dirty="0" smtClean="0">
                <a:solidFill>
                  <a:srgbClr val="C00000"/>
                </a:solidFill>
                <a:latin typeface="Clan-Black" pitchFamily="34" charset="0"/>
              </a:rPr>
              <a:t>platforms through a dedicated App </a:t>
            </a:r>
            <a:r>
              <a:rPr lang="en-IN" altLang="en-US" sz="2000" dirty="0" smtClean="0">
                <a:solidFill>
                  <a:srgbClr val="0070C0"/>
                </a:solidFill>
                <a:latin typeface="Clan-Black" pitchFamily="34" charset="0"/>
              </a:rPr>
              <a:t>&amp; Systematic Documentation</a:t>
            </a:r>
            <a:endParaRPr lang="en-IN" altLang="en-US" sz="2000" dirty="0">
              <a:solidFill>
                <a:srgbClr val="0070C0"/>
              </a:solidFill>
              <a:latin typeface="Clan-Black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IN" altLang="en-US" sz="2200" dirty="0">
              <a:latin typeface="Clan-Black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502536" cy="1423447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304281" y="1582118"/>
            <a:ext cx="4645631" cy="51031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N" sz="2000" u="sng" dirty="0" smtClean="0">
              <a:solidFill>
                <a:schemeClr val="tx1"/>
              </a:solidFill>
            </a:endParaRPr>
          </a:p>
          <a:p>
            <a:r>
              <a:rPr lang="en-IN" sz="2000" dirty="0">
                <a:solidFill>
                  <a:schemeClr val="tx1"/>
                </a:solidFill>
              </a:rPr>
              <a:t>Awareness on EVMs/ </a:t>
            </a:r>
            <a:r>
              <a:rPr lang="en-IN" sz="2000" dirty="0" smtClean="0">
                <a:solidFill>
                  <a:schemeClr val="tx1"/>
                </a:solidFill>
              </a:rPr>
              <a:t>VVPATs </a:t>
            </a:r>
            <a:r>
              <a:rPr lang="en-IN" i="1" dirty="0" smtClean="0">
                <a:solidFill>
                  <a:schemeClr val="tx1"/>
                </a:solidFill>
              </a:rPr>
              <a:t>for</a:t>
            </a:r>
            <a:endParaRPr lang="en-IN" i="1" dirty="0">
              <a:solidFill>
                <a:schemeClr val="tx1"/>
              </a:solidFill>
            </a:endParaRPr>
          </a:p>
          <a:p>
            <a:r>
              <a:rPr lang="en-IN" sz="2000" u="sng" dirty="0" smtClean="0">
                <a:solidFill>
                  <a:schemeClr val="tx1"/>
                </a:solidFill>
              </a:rPr>
              <a:t>LOK Sabha Elections, 2019</a:t>
            </a:r>
          </a:p>
          <a:p>
            <a:endParaRPr lang="en-IN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>
                <a:solidFill>
                  <a:schemeClr val="tx1"/>
                </a:solidFill>
              </a:rPr>
              <a:t>Dissemination Strategies developed &amp; shared with the Commission: coverage of all habitations</a:t>
            </a:r>
          </a:p>
          <a:p>
            <a:endParaRPr lang="en-IN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>
                <a:solidFill>
                  <a:schemeClr val="tx1"/>
                </a:solidFill>
              </a:rPr>
              <a:t>Protocol maintained: ECI’s creatives to be followed</a:t>
            </a:r>
          </a:p>
          <a:p>
            <a:endParaRPr lang="en-IN" sz="2000" u="sng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dirty="0" smtClean="0">
                <a:solidFill>
                  <a:schemeClr val="tx1"/>
                </a:solidFill>
              </a:rPr>
              <a:t>Day-to-day Supervision through portal</a:t>
            </a:r>
            <a:endParaRPr lang="en-IN" dirty="0">
              <a:solidFill>
                <a:schemeClr val="tx1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IN" dirty="0" smtClean="0">
              <a:solidFill>
                <a:schemeClr val="tx1"/>
              </a:solidFill>
            </a:endParaRPr>
          </a:p>
          <a:p>
            <a:pPr algn="ctr"/>
            <a:endParaRPr lang="en-IN" dirty="0">
              <a:solidFill>
                <a:schemeClr val="tx1"/>
              </a:solidFill>
            </a:endParaRPr>
          </a:p>
          <a:p>
            <a:pPr algn="ctr"/>
            <a:endParaRPr lang="en-IN" dirty="0" smtClean="0">
              <a:solidFill>
                <a:schemeClr val="tx1"/>
              </a:solidFill>
            </a:endParaRPr>
          </a:p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613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7CC81B-030C-488D-BF02-3BEAB4C54538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1403136"/>
            <a:ext cx="10879248" cy="4735114"/>
          </a:xfrm>
          <a:prstGeom prst="rect">
            <a:avLst/>
          </a:prstGeom>
          <a:solidFill>
            <a:schemeClr val="bg2">
              <a:lumMod val="25000"/>
              <a:alpha val="3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IN" sz="2400" b="1" dirty="0" smtClean="0"/>
              <a:t>Targeted interventions for women participation in Nirbachoni Path Shala</a:t>
            </a:r>
            <a:endParaRPr lang="en-IN" sz="2400" b="1" dirty="0"/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IN" sz="2400" b="1" dirty="0" smtClean="0"/>
              <a:t>Grass root mobilizations of women by AWWs/SHGs</a:t>
            </a:r>
            <a:endParaRPr lang="en-IN" sz="2400" b="1" dirty="0"/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IN" sz="2400" b="1" dirty="0" smtClean="0"/>
              <a:t>Folk art and cultural activities specific to women </a:t>
            </a:r>
            <a:endParaRPr lang="en-IN" sz="2400" b="1" dirty="0"/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400" b="1" dirty="0"/>
              <a:t>Young </a:t>
            </a:r>
            <a:r>
              <a:rPr lang="en-US" sz="2400" b="1" dirty="0" smtClean="0"/>
              <a:t>women to be reached through </a:t>
            </a:r>
            <a:r>
              <a:rPr lang="en-US" sz="2400" b="1" dirty="0"/>
              <a:t>health </a:t>
            </a:r>
            <a:r>
              <a:rPr lang="en-US" sz="2400" b="1" dirty="0" smtClean="0"/>
              <a:t>workers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400" b="1" dirty="0" smtClean="0"/>
              <a:t>Enrolment of left-out women during Special drives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400" b="1" dirty="0" smtClean="0"/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400" b="1" dirty="0" smtClean="0"/>
              <a:t>Activating ELCs in Colleges &amp; Polling Stations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400" b="1" dirty="0" smtClean="0"/>
              <a:t>Conduct of cultural programs in institutions &amp; Polling Stations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400" b="1" dirty="0" smtClean="0"/>
              <a:t>Interpersonal communication by BLOs/SOs 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400" b="1" dirty="0" smtClean="0"/>
              <a:t>Enrolment of the left-out young electors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400" b="1" dirty="0" smtClean="0"/>
              <a:t>Special strategies in urban &amp; metropolitan areas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IN" sz="2400" b="1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09600" y="404648"/>
            <a:ext cx="10972800" cy="792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latin typeface="Impact" pitchFamily="34" charset="0"/>
              </a:rPr>
              <a:t>Special Interventions for Women &amp; Youth  </a:t>
            </a:r>
            <a:endParaRPr lang="en-US" sz="3600" dirty="0"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71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71090" y="1418896"/>
            <a:ext cx="6879020" cy="4445875"/>
          </a:xfrm>
          <a:prstGeom prst="rect">
            <a:avLst/>
          </a:prstGeom>
          <a:solidFill>
            <a:schemeClr val="bg2">
              <a:lumMod val="25000"/>
              <a:alpha val="15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IN" sz="2400" b="1" dirty="0" smtClean="0"/>
              <a:t>Special </a:t>
            </a:r>
            <a:r>
              <a:rPr lang="en-IN" sz="2400" b="1" dirty="0"/>
              <a:t>awareness and registration camps for Defence personnel disseminating information on enrolment as General or Service Voter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IN" sz="2400" b="1" dirty="0" smtClean="0"/>
              <a:t>Training </a:t>
            </a:r>
            <a:r>
              <a:rPr lang="en-IN" sz="2400" b="1" dirty="0"/>
              <a:t>Nodal Officers from defence as Resource Persons for dissemination of information on the entire process of registration and voting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IN" sz="2400" b="1" dirty="0" smtClean="0"/>
              <a:t>Special </a:t>
            </a:r>
            <a:r>
              <a:rPr lang="en-IN" sz="2400" b="1" dirty="0"/>
              <a:t>campaign for wives of service personnel</a:t>
            </a:r>
          </a:p>
          <a:p>
            <a:pPr marL="457200" lvl="0" indent="-457200" algn="l">
              <a:buFont typeface="Wingdings" panose="05000000000000000000" pitchFamily="2" charset="2"/>
              <a:buChar char="ü"/>
            </a:pPr>
            <a:r>
              <a:rPr lang="en-IN" sz="2400" b="1" dirty="0" smtClean="0"/>
              <a:t>Tie </a:t>
            </a:r>
            <a:r>
              <a:rPr lang="en-IN" sz="2400" b="1" dirty="0"/>
              <a:t>up with local AIR and DD on their special broadcasts for Defence personnel to carry message on registration of service </a:t>
            </a:r>
            <a:r>
              <a:rPr lang="en-IN" sz="2400" b="1" dirty="0" smtClean="0"/>
              <a:t>personnel</a:t>
            </a:r>
            <a:endParaRPr lang="en-IN" sz="2400" b="1" dirty="0" smtClean="0">
              <a:solidFill>
                <a:schemeClr val="bg1"/>
              </a:solidFill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609600" y="404648"/>
            <a:ext cx="10972800" cy="792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Impact" pitchFamily="34" charset="0"/>
              </a:rPr>
              <a:t>Special Interventions for Service Voters </a:t>
            </a:r>
            <a:endParaRPr lang="en-US" dirty="0">
              <a:latin typeface="Impact" pitchFamily="34" charset="0"/>
            </a:endParaRPr>
          </a:p>
        </p:txBody>
      </p:sp>
      <p:sp>
        <p:nvSpPr>
          <p:cNvPr id="2" name="AutoShape 2" descr="Image result for service vo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01" y="1539090"/>
            <a:ext cx="4935389" cy="369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63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09600" y="404648"/>
            <a:ext cx="10972800" cy="792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Impact" pitchFamily="34" charset="0"/>
              </a:rPr>
              <a:t>Special Interventions for </a:t>
            </a:r>
            <a:r>
              <a:rPr lang="en-US" dirty="0">
                <a:solidFill>
                  <a:schemeClr val="bg1"/>
                </a:solidFill>
                <a:latin typeface="Impact" pitchFamily="34" charset="0"/>
              </a:rPr>
              <a:t>Overseas Indian Electors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79833" y="2149564"/>
            <a:ext cx="6346479" cy="1348967"/>
          </a:xfrm>
          <a:prstGeom prst="rect">
            <a:avLst/>
          </a:prstGeom>
          <a:solidFill>
            <a:schemeClr val="bg2">
              <a:lumMod val="25000"/>
              <a:alpha val="15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IN" sz="2400" b="1" dirty="0" smtClean="0"/>
              <a:t>Special appeal from CEO transmitted through e-mail and posts to the overseas electors to come to their homeland and vote</a:t>
            </a:r>
          </a:p>
        </p:txBody>
      </p:sp>
      <p:pic>
        <p:nvPicPr>
          <p:cNvPr id="2050" name="Picture 2" descr="E:\Mahima\VOTER EDUCATION CENTRE\modules by padma maam\handouts for voter education\handouts\pics by aarti maam\n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080" y="1741982"/>
            <a:ext cx="4613320" cy="461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762000" y="557048"/>
            <a:ext cx="10972800" cy="792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Impact" pitchFamily="34" charset="0"/>
              </a:rPr>
              <a:t>Special Interventions for Overseas Voters </a:t>
            </a:r>
            <a:endParaRPr lang="en-US" dirty="0">
              <a:latin typeface="Impact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9835" y="4226459"/>
            <a:ext cx="6092982" cy="553771"/>
          </a:xfrm>
          <a:prstGeom prst="rect">
            <a:avLst/>
          </a:prstGeom>
          <a:solidFill>
            <a:schemeClr val="bg2">
              <a:lumMod val="25000"/>
              <a:alpha val="15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lang="en-IN" sz="2400" b="1" dirty="0" smtClean="0"/>
              <a:t>Special Enrolment drive for overseas electors</a:t>
            </a:r>
          </a:p>
        </p:txBody>
      </p:sp>
    </p:spTree>
    <p:extLst>
      <p:ext uri="{BB962C8B-B14F-4D97-AF65-F5344CB8AC3E}">
        <p14:creationId xmlns:p14="http://schemas.microsoft.com/office/powerpoint/2010/main" val="180354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609600" y="404648"/>
            <a:ext cx="10972800" cy="7921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latin typeface="Impact" pitchFamily="34" charset="0"/>
              </a:rPr>
              <a:t>Special Interventions for Marginalized Groups</a:t>
            </a:r>
            <a:endParaRPr lang="en-US" dirty="0">
              <a:latin typeface="Impact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42385" y="2173455"/>
            <a:ext cx="11162922" cy="2615828"/>
          </a:xfrm>
          <a:prstGeom prst="rect">
            <a:avLst/>
          </a:prstGeom>
          <a:solidFill>
            <a:schemeClr val="accent1">
              <a:lumMod val="40000"/>
              <a:lumOff val="60000"/>
              <a:alpha val="52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IN" sz="2800" b="1" dirty="0"/>
              <a:t>Special interventions </a:t>
            </a:r>
            <a:r>
              <a:rPr lang="en-IN" sz="2800" b="1" dirty="0" smtClean="0"/>
              <a:t>should </a:t>
            </a:r>
            <a:r>
              <a:rPr lang="en-IN" sz="2800" b="1" dirty="0"/>
              <a:t>be taken </a:t>
            </a:r>
            <a:r>
              <a:rPr lang="en-IN" sz="2800" b="1" dirty="0" smtClean="0"/>
              <a:t>up for </a:t>
            </a:r>
            <a:r>
              <a:rPr lang="en-IN" sz="2800" b="1" dirty="0"/>
              <a:t>segments like transgender, sex workers and other groups placed in </a:t>
            </a:r>
            <a:r>
              <a:rPr lang="en-IN" sz="2800" b="1" dirty="0" smtClean="0"/>
              <a:t>difficult conditions</a:t>
            </a:r>
            <a:endParaRPr lang="en-IN" sz="2800" b="1" dirty="0"/>
          </a:p>
          <a:p>
            <a:pPr lvl="0" algn="l"/>
            <a:endParaRPr lang="en-IN" sz="2800" b="1" dirty="0"/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US" sz="2800" b="1" dirty="0" smtClean="0"/>
              <a:t>Auxiliary </a:t>
            </a:r>
            <a:r>
              <a:rPr lang="en-US" sz="2800" b="1" dirty="0"/>
              <a:t>polling </a:t>
            </a:r>
            <a:r>
              <a:rPr lang="en-US" sz="2800" b="1" dirty="0" smtClean="0"/>
              <a:t>stations may be envisaged in areas inhabited </a:t>
            </a:r>
            <a:r>
              <a:rPr lang="en-US" sz="2800" b="1" dirty="0"/>
              <a:t>by commercial sex </a:t>
            </a:r>
            <a:r>
              <a:rPr lang="en-US" sz="2800" b="1" dirty="0" smtClean="0"/>
              <a:t>workers or other categories of voters </a:t>
            </a:r>
            <a:endParaRPr lang="en-IN" sz="2800" b="1" dirty="0" smtClean="0"/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IN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322954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3877" y="2317687"/>
            <a:ext cx="8796952" cy="679010"/>
          </a:xfrm>
        </p:spPr>
        <p:txBody>
          <a:bodyPr>
            <a:noAutofit/>
          </a:bodyPr>
          <a:lstStyle/>
          <a:p>
            <a:r>
              <a:rPr lang="en-IN" sz="36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ELCs</a:t>
            </a:r>
            <a:endParaRPr lang="en-IN" sz="36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644" y="3404102"/>
            <a:ext cx="5178582" cy="1104524"/>
          </a:xfrm>
        </p:spPr>
        <p:txBody>
          <a:bodyPr/>
          <a:lstStyle/>
          <a:p>
            <a:r>
              <a:rPr lang="en-IN" sz="3600" dirty="0" smtClean="0"/>
              <a:t>Plans &amp; Execution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835742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8157411" y="5089359"/>
            <a:ext cx="4034589" cy="1768642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Electoral </a:t>
            </a:r>
            <a:b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</a:b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Literacy Clubs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act" pitchFamily="34" charset="0"/>
              <a:ea typeface="+mj-ea"/>
              <a:cs typeface="+mj-cs"/>
            </a:endParaRPr>
          </a:p>
        </p:txBody>
      </p:sp>
      <p:pic>
        <p:nvPicPr>
          <p:cNvPr id="4" name="Picture 3" descr="EL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1639" y="5089359"/>
            <a:ext cx="2475772" cy="1768641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299"/>
            <a:ext cx="3489141" cy="24152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8" b="17837"/>
          <a:stretch/>
        </p:blipFill>
        <p:spPr>
          <a:xfrm>
            <a:off x="3489141" y="90299"/>
            <a:ext cx="8702859" cy="49028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5586"/>
            <a:ext cx="3465098" cy="258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3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2446317" y="0"/>
          <a:ext cx="11594276" cy="7030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6409" y="415638"/>
            <a:ext cx="6111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6">
                    <a:lumMod val="50000"/>
                  </a:schemeClr>
                </a:solidFill>
                <a:latin typeface="Impact" pitchFamily="34" charset="0"/>
              </a:rPr>
              <a:t>Target  Audience</a:t>
            </a:r>
            <a:endParaRPr lang="en-US" sz="6000" dirty="0">
              <a:solidFill>
                <a:schemeClr val="accent6">
                  <a:lumMod val="50000"/>
                </a:schemeClr>
              </a:solidFill>
              <a:latin typeface="Impact" pitchFamily="34" charset="0"/>
            </a:endParaRPr>
          </a:p>
        </p:txBody>
      </p:sp>
      <p:pic>
        <p:nvPicPr>
          <p:cNvPr id="8" name="Picture 7" descr="EL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2713" y="1680152"/>
            <a:ext cx="4647208" cy="331987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22713" y="5666764"/>
            <a:ext cx="7399316" cy="69668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>
                <a:solidFill>
                  <a:srgbClr val="FF0000"/>
                </a:solidFill>
              </a:rPr>
              <a:t>Nodal Officer-cum-Convenor will steer activity in ELCs</a:t>
            </a:r>
            <a:endParaRPr lang="en-I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45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347" y="913894"/>
            <a:ext cx="2166136" cy="425450"/>
          </a:xfrm>
          <a:prstGeom prst="rect">
            <a:avLst/>
          </a:prstGeom>
          <a:solidFill>
            <a:srgbClr val="FF339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600"/>
              </a:spcBef>
            </a:pPr>
            <a:r>
              <a:rPr lang="en-IN" altLang="en-US" dirty="0">
                <a:solidFill>
                  <a:schemeClr val="bg1"/>
                </a:solidFill>
                <a:latin typeface="Clan-Black" pitchFamily="34" charset="0"/>
              </a:rPr>
              <a:t>Key Features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70656"/>
            <a:ext cx="10520127" cy="888599"/>
          </a:xfrm>
        </p:spPr>
        <p:txBody>
          <a:bodyPr>
            <a:normAutofit/>
          </a:bodyPr>
          <a:lstStyle/>
          <a:p>
            <a:r>
              <a:rPr lang="en-IN" sz="4800" b="1" dirty="0" smtClean="0">
                <a:solidFill>
                  <a:srgbClr val="7030A0"/>
                </a:solidFill>
              </a:rPr>
              <a:t>Electoral Literacy Clubs (ELCs) </a:t>
            </a:r>
            <a:endParaRPr lang="en-IN" sz="4800" b="1" dirty="0">
              <a:solidFill>
                <a:srgbClr val="7030A0"/>
              </a:solidFill>
            </a:endParaRPr>
          </a:p>
        </p:txBody>
      </p:sp>
      <p:sp>
        <p:nvSpPr>
          <p:cNvPr id="5125" name="Content Placeholder 2"/>
          <p:cNvSpPr>
            <a:spLocks noGrp="1"/>
          </p:cNvSpPr>
          <p:nvPr>
            <p:ph idx="1"/>
          </p:nvPr>
        </p:nvSpPr>
        <p:spPr>
          <a:xfrm>
            <a:off x="137347" y="1469195"/>
            <a:ext cx="11779236" cy="55070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200000"/>
              </a:lnSpc>
              <a:spcBef>
                <a:spcPts val="600"/>
              </a:spcBef>
              <a:buFont typeface="Arial" charset="0"/>
              <a:buNone/>
            </a:pPr>
            <a:r>
              <a:rPr lang="en-IN" altLang="en-US" sz="2000" dirty="0" smtClean="0">
                <a:latin typeface="Clan-Black" pitchFamily="34" charset="0"/>
              </a:rPr>
              <a:t>ELCs for Future Voters: </a:t>
            </a:r>
            <a:r>
              <a:rPr lang="en-IN" altLang="en-US" sz="2000" b="1" dirty="0" smtClean="0">
                <a:solidFill>
                  <a:srgbClr val="FF0000"/>
                </a:solidFill>
                <a:latin typeface="Clan-Black" pitchFamily="34" charset="0"/>
              </a:rPr>
              <a:t>964</a:t>
            </a:r>
            <a:r>
              <a:rPr lang="en-IN" altLang="en-US" sz="2000" dirty="0" smtClean="0">
                <a:latin typeface="Clan-Black" pitchFamily="34" charset="0"/>
              </a:rPr>
              <a:t>,  ELCs for Newly Enrolled Electors: </a:t>
            </a:r>
            <a:r>
              <a:rPr lang="en-IN" altLang="en-US" sz="2000" b="1" dirty="0" smtClean="0">
                <a:solidFill>
                  <a:srgbClr val="FF0000"/>
                </a:solidFill>
                <a:latin typeface="Clan-Black" pitchFamily="34" charset="0"/>
              </a:rPr>
              <a:t>164</a:t>
            </a:r>
            <a:endParaRPr lang="en-IN" altLang="en-US" sz="2000" dirty="0">
              <a:latin typeface="Clan-Black" pitchFamily="34" charset="0"/>
            </a:endParaRPr>
          </a:p>
          <a:p>
            <a:pPr marL="0" indent="0">
              <a:lnSpc>
                <a:spcPct val="200000"/>
              </a:lnSpc>
              <a:spcBef>
                <a:spcPts val="600"/>
              </a:spcBef>
              <a:buFont typeface="Arial" charset="0"/>
              <a:buNone/>
            </a:pPr>
            <a:r>
              <a:rPr lang="en-IN" altLang="en-US" sz="2000" dirty="0" err="1" smtClean="0">
                <a:latin typeface="Clan-Black" pitchFamily="34" charset="0"/>
              </a:rPr>
              <a:t>Chunao</a:t>
            </a:r>
            <a:r>
              <a:rPr lang="en-IN" altLang="en-US" sz="2000" dirty="0" smtClean="0">
                <a:latin typeface="Clan-Black" pitchFamily="34" charset="0"/>
              </a:rPr>
              <a:t> </a:t>
            </a:r>
            <a:r>
              <a:rPr lang="en-IN" altLang="en-US" sz="2000" dirty="0" err="1" smtClean="0">
                <a:latin typeface="Clan-Black" pitchFamily="34" charset="0"/>
              </a:rPr>
              <a:t>Pathshala</a:t>
            </a:r>
            <a:r>
              <a:rPr lang="en-IN" altLang="en-US" sz="2000" dirty="0" smtClean="0">
                <a:latin typeface="Clan-Black" pitchFamily="34" charset="0"/>
              </a:rPr>
              <a:t> </a:t>
            </a:r>
            <a:r>
              <a:rPr lang="en-IN" altLang="en-US" sz="2000" b="1" dirty="0" smtClean="0">
                <a:solidFill>
                  <a:srgbClr val="FF0000"/>
                </a:solidFill>
                <a:latin typeface="Clan-Black" pitchFamily="34" charset="0"/>
              </a:rPr>
              <a:t>in all Polling Premises</a:t>
            </a:r>
          </a:p>
          <a:p>
            <a:pPr marL="0" indent="0">
              <a:lnSpc>
                <a:spcPct val="200000"/>
              </a:lnSpc>
              <a:spcBef>
                <a:spcPts val="600"/>
              </a:spcBef>
              <a:buFont typeface="Arial" charset="0"/>
              <a:buNone/>
            </a:pPr>
            <a:r>
              <a:rPr lang="en-IN" altLang="en-US" sz="2000" dirty="0" smtClean="0">
                <a:latin typeface="Clan-Black" pitchFamily="34" charset="0"/>
              </a:rPr>
              <a:t>CEO’s Club/ DEOs’ Clubs/ SDOs’ Clubs/ BDOs’ Clubs formed in all districts</a:t>
            </a:r>
          </a:p>
          <a:p>
            <a:pPr marL="0" indent="0">
              <a:lnSpc>
                <a:spcPct val="200000"/>
              </a:lnSpc>
              <a:spcBef>
                <a:spcPts val="600"/>
              </a:spcBef>
              <a:buFont typeface="Arial" charset="0"/>
              <a:buNone/>
            </a:pPr>
            <a:r>
              <a:rPr lang="en-IN" altLang="en-US" sz="2000" dirty="0" smtClean="0">
                <a:latin typeface="Clan-Black" pitchFamily="34" charset="0"/>
              </a:rPr>
              <a:t>PWD ELCs: </a:t>
            </a:r>
            <a:r>
              <a:rPr lang="en-IN" altLang="en-US" sz="2000" b="1" dirty="0" smtClean="0">
                <a:solidFill>
                  <a:srgbClr val="FF0000"/>
                </a:solidFill>
                <a:latin typeface="Clan-Black" pitchFamily="34" charset="0"/>
              </a:rPr>
              <a:t>78 : </a:t>
            </a:r>
            <a:r>
              <a:rPr lang="en-IN" altLang="en-US" sz="2000" b="1" dirty="0" smtClean="0">
                <a:solidFill>
                  <a:schemeClr val="accent6">
                    <a:lumMod val="50000"/>
                  </a:schemeClr>
                </a:solidFill>
                <a:latin typeface="Clan-Black" pitchFamily="34" charset="0"/>
              </a:rPr>
              <a:t>Resource Materials and Games generated</a:t>
            </a:r>
          </a:p>
          <a:p>
            <a:pPr marL="0" indent="0">
              <a:lnSpc>
                <a:spcPct val="200000"/>
              </a:lnSpc>
              <a:spcBef>
                <a:spcPts val="600"/>
              </a:spcBef>
              <a:buNone/>
            </a:pPr>
            <a:r>
              <a:rPr lang="en-IN" altLang="en-US" sz="2000" b="1" dirty="0" smtClean="0">
                <a:solidFill>
                  <a:srgbClr val="FF0000"/>
                </a:solidFill>
                <a:latin typeface="Clan-Black" pitchFamily="34" charset="0"/>
              </a:rPr>
              <a:t>Lead ELCs </a:t>
            </a:r>
            <a:r>
              <a:rPr lang="en-IN" altLang="en-US" sz="2000" dirty="0" smtClean="0">
                <a:latin typeface="Clan-Black" pitchFamily="34" charset="0"/>
              </a:rPr>
              <a:t>under mentorship of </a:t>
            </a:r>
            <a:r>
              <a:rPr lang="en-IN" altLang="en-US" sz="1800" b="1" dirty="0" smtClean="0">
                <a:solidFill>
                  <a:srgbClr val="FF0000"/>
                </a:solidFill>
                <a:latin typeface="Clan-Black" pitchFamily="34" charset="0"/>
              </a:rPr>
              <a:t>CEO/DEOs/EROs/AEROs</a:t>
            </a:r>
          </a:p>
          <a:p>
            <a:pPr marL="0" indent="0">
              <a:lnSpc>
                <a:spcPct val="200000"/>
              </a:lnSpc>
              <a:spcBef>
                <a:spcPts val="600"/>
              </a:spcBef>
              <a:buNone/>
            </a:pPr>
            <a:r>
              <a:rPr lang="en-IN" altLang="en-US" sz="2400" dirty="0" smtClean="0">
                <a:solidFill>
                  <a:srgbClr val="FF0000"/>
                </a:solidFill>
                <a:latin typeface="Clan-Black" pitchFamily="34" charset="0"/>
              </a:rPr>
              <a:t>I</a:t>
            </a:r>
            <a:r>
              <a:rPr lang="en-IN" altLang="en-US" sz="2400" b="1" dirty="0" smtClean="0">
                <a:solidFill>
                  <a:srgbClr val="FF0000"/>
                </a:solidFill>
                <a:latin typeface="Clan-Black" pitchFamily="34" charset="0"/>
              </a:rPr>
              <a:t>nnovations: </a:t>
            </a:r>
            <a:r>
              <a:rPr lang="en-IN" altLang="en-US" b="1" dirty="0">
                <a:solidFill>
                  <a:schemeClr val="accent6">
                    <a:lumMod val="50000"/>
                  </a:schemeClr>
                </a:solidFill>
                <a:latin typeface="Clan-Black" pitchFamily="34" charset="0"/>
              </a:rPr>
              <a:t>ELC </a:t>
            </a:r>
            <a:r>
              <a:rPr lang="en-IN" altLang="en-US" b="1" dirty="0" err="1" smtClean="0">
                <a:solidFill>
                  <a:schemeClr val="accent6">
                    <a:lumMod val="50000"/>
                  </a:schemeClr>
                </a:solidFill>
                <a:latin typeface="Clan-Black" pitchFamily="34" charset="0"/>
              </a:rPr>
              <a:t>Mitra</a:t>
            </a:r>
            <a:r>
              <a:rPr lang="en-IN" altLang="en-US" b="1" dirty="0" smtClean="0">
                <a:solidFill>
                  <a:schemeClr val="accent6">
                    <a:lumMod val="50000"/>
                  </a:schemeClr>
                </a:solidFill>
                <a:latin typeface="Clan-Black" pitchFamily="34" charset="0"/>
              </a:rPr>
              <a:t> App for monitoring ELC activities </a:t>
            </a:r>
            <a:r>
              <a:rPr lang="en-IN" altLang="en-US" b="1" dirty="0">
                <a:solidFill>
                  <a:schemeClr val="accent6">
                    <a:lumMod val="50000"/>
                  </a:schemeClr>
                </a:solidFill>
                <a:latin typeface="Clan-Black" pitchFamily="34" charset="0"/>
              </a:rPr>
              <a:t>, ELC </a:t>
            </a:r>
            <a:r>
              <a:rPr lang="en-IN" altLang="en-US" sz="2000" b="1" dirty="0">
                <a:solidFill>
                  <a:schemeClr val="accent6">
                    <a:lumMod val="50000"/>
                  </a:schemeClr>
                </a:solidFill>
                <a:latin typeface="Clan-Black" pitchFamily="34" charset="0"/>
              </a:rPr>
              <a:t>Football </a:t>
            </a:r>
            <a:r>
              <a:rPr lang="en-IN" altLang="en-US" sz="2000" b="1" dirty="0" smtClean="0">
                <a:solidFill>
                  <a:schemeClr val="accent6">
                    <a:lumMod val="50000"/>
                  </a:schemeClr>
                </a:solidFill>
                <a:latin typeface="Clan-Black" pitchFamily="34" charset="0"/>
              </a:rPr>
              <a:t>Tournament, Green Polling Stations Extempore Speech &amp; Quiz Competition </a:t>
            </a:r>
            <a:r>
              <a:rPr lang="en-IN" altLang="en-US" sz="1600" b="1" i="1" dirty="0" smtClean="0">
                <a:solidFill>
                  <a:srgbClr val="7030A0"/>
                </a:solidFill>
                <a:latin typeface="Clan-Black" pitchFamily="34" charset="0"/>
              </a:rPr>
              <a:t>among ELCs for Future &amp; Newly Enrolled Electors </a:t>
            </a:r>
            <a:r>
              <a:rPr lang="en-IN" altLang="en-US" sz="2000" b="1" dirty="0" smtClean="0">
                <a:solidFill>
                  <a:srgbClr val="FF0000"/>
                </a:solidFill>
                <a:latin typeface="Clan-Black" pitchFamily="34" charset="0"/>
              </a:rPr>
              <a:t> </a:t>
            </a:r>
            <a:r>
              <a:rPr lang="en-IN" altLang="en-US" sz="2000" b="1" dirty="0">
                <a:solidFill>
                  <a:schemeClr val="accent6">
                    <a:lumMod val="50000"/>
                  </a:schemeClr>
                </a:solidFill>
                <a:latin typeface="Clan-Black" pitchFamily="34" charset="0"/>
              </a:rPr>
              <a:t>ELC </a:t>
            </a:r>
            <a:r>
              <a:rPr lang="en-IN" altLang="en-US" sz="2000" b="1" dirty="0" smtClean="0">
                <a:solidFill>
                  <a:schemeClr val="accent6">
                    <a:lumMod val="50000"/>
                  </a:schemeClr>
                </a:solidFill>
                <a:latin typeface="Clan-Black" pitchFamily="34" charset="0"/>
              </a:rPr>
              <a:t>Blog &amp; Certificate Course for ELC Master Trainers </a:t>
            </a:r>
            <a:r>
              <a:rPr lang="en-IN" altLang="en-US" sz="1600" b="1" i="1" dirty="0">
                <a:solidFill>
                  <a:srgbClr val="7030A0"/>
                </a:solidFill>
                <a:latin typeface="Clan-Black" pitchFamily="34" charset="0"/>
              </a:rPr>
              <a:t>in </a:t>
            </a:r>
            <a:r>
              <a:rPr lang="en-IN" altLang="en-US" sz="1600" b="1" i="1" dirty="0" err="1">
                <a:solidFill>
                  <a:srgbClr val="7030A0"/>
                </a:solidFill>
                <a:latin typeface="Clan-Black" pitchFamily="34" charset="0"/>
              </a:rPr>
              <a:t>Alipurduar</a:t>
            </a:r>
            <a:r>
              <a:rPr lang="en-IN" altLang="en-US" sz="1600" b="1" i="1" dirty="0">
                <a:solidFill>
                  <a:srgbClr val="7030A0"/>
                </a:solidFill>
                <a:latin typeface="Clan-Black" pitchFamily="34" charset="0"/>
              </a:rPr>
              <a:t> district</a:t>
            </a:r>
          </a:p>
          <a:p>
            <a:pPr marL="0" indent="0">
              <a:lnSpc>
                <a:spcPct val="200000"/>
              </a:lnSpc>
              <a:spcBef>
                <a:spcPts val="600"/>
              </a:spcBef>
              <a:buNone/>
            </a:pPr>
            <a:endParaRPr lang="en-IN" altLang="en-US" sz="1800" b="1" dirty="0" smtClean="0">
              <a:solidFill>
                <a:srgbClr val="FF0000"/>
              </a:solidFill>
              <a:latin typeface="Clan-Black" pitchFamily="34" charset="0"/>
            </a:endParaRPr>
          </a:p>
          <a:p>
            <a:pPr marL="0" indent="0">
              <a:lnSpc>
                <a:spcPct val="200000"/>
              </a:lnSpc>
              <a:spcBef>
                <a:spcPts val="600"/>
              </a:spcBef>
              <a:buNone/>
            </a:pPr>
            <a:endParaRPr lang="en-IN" altLang="en-US" sz="2000" dirty="0">
              <a:latin typeface="Clan-Black" pitchFamily="34" charset="0"/>
            </a:endParaRPr>
          </a:p>
          <a:p>
            <a:pPr marL="0" indent="0">
              <a:lnSpc>
                <a:spcPct val="200000"/>
              </a:lnSpc>
              <a:spcBef>
                <a:spcPts val="600"/>
              </a:spcBef>
              <a:buNone/>
            </a:pPr>
            <a:endParaRPr lang="en-IN" altLang="en-US" sz="2000" dirty="0">
              <a:latin typeface="Clan-Black" pitchFamily="34" charset="0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25945" y="103292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50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794" y="72285"/>
            <a:ext cx="11211396" cy="1050345"/>
          </a:xfrm>
        </p:spPr>
        <p:txBody>
          <a:bodyPr>
            <a:noAutofit/>
          </a:bodyPr>
          <a:lstStyle/>
          <a:p>
            <a:pPr algn="ctr"/>
            <a:r>
              <a:rPr lang="en-IN" sz="2800" b="1" dirty="0" smtClean="0">
                <a:solidFill>
                  <a:srgbClr val="002060"/>
                </a:solidFill>
              </a:rPr>
              <a:t>Voter Education Strategies for Lok Sabha Elections, 2019</a:t>
            </a:r>
            <a:br>
              <a:rPr lang="en-IN" sz="2800" b="1" dirty="0" smtClean="0">
                <a:solidFill>
                  <a:srgbClr val="002060"/>
                </a:solidFill>
              </a:rPr>
            </a:br>
            <a:endParaRPr lang="en-IN" sz="28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794" y="773159"/>
            <a:ext cx="11661994" cy="562764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IN" sz="2600" u="sng" dirty="0" smtClean="0">
                <a:solidFill>
                  <a:schemeClr val="accent2">
                    <a:lumMod val="75000"/>
                  </a:schemeClr>
                </a:solidFill>
              </a:rPr>
              <a:t>Principles:</a:t>
            </a:r>
            <a:endParaRPr lang="en-IN" sz="2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IN" sz="2400" dirty="0" smtClean="0"/>
          </a:p>
          <a:p>
            <a:pPr marL="0" indent="0">
              <a:buNone/>
            </a:pPr>
            <a:r>
              <a:rPr lang="en-IN" dirty="0" smtClean="0"/>
              <a:t>	</a:t>
            </a:r>
            <a:r>
              <a:rPr lang="en-IN" sz="3200" dirty="0" smtClean="0">
                <a:latin typeface="Century" panose="02040604050505020304" pitchFamily="18" charset="0"/>
              </a:rPr>
              <a:t>Visible </a:t>
            </a:r>
            <a:r>
              <a:rPr lang="en-IN" sz="3200" dirty="0">
                <a:latin typeface="Century" panose="02040604050505020304" pitchFamily="18" charset="0"/>
              </a:rPr>
              <a:t>presence of </a:t>
            </a:r>
            <a:r>
              <a:rPr lang="en-IN" sz="3200" dirty="0" smtClean="0">
                <a:latin typeface="Century" panose="02040604050505020304" pitchFamily="18" charset="0"/>
              </a:rPr>
              <a:t>Election Commission </a:t>
            </a:r>
            <a:r>
              <a:rPr lang="en-IN" sz="3200" dirty="0">
                <a:latin typeface="Century" panose="02040604050505020304" pitchFamily="18" charset="0"/>
              </a:rPr>
              <a:t>during Campaign </a:t>
            </a:r>
          </a:p>
          <a:p>
            <a:pPr marL="0" indent="0">
              <a:buNone/>
            </a:pPr>
            <a:r>
              <a:rPr lang="en-IN" sz="3200" dirty="0" smtClean="0">
                <a:latin typeface="Century" panose="02040604050505020304" pitchFamily="18" charset="0"/>
              </a:rPr>
              <a:t>	</a:t>
            </a:r>
            <a:r>
              <a:rPr lang="en-IN" sz="3200" dirty="0">
                <a:latin typeface="Century" panose="02040604050505020304" pitchFamily="18" charset="0"/>
              </a:rPr>
              <a:t>	</a:t>
            </a:r>
            <a:r>
              <a:rPr lang="en-IN" sz="3200" dirty="0" smtClean="0">
                <a:latin typeface="Century" panose="02040604050505020304" pitchFamily="18" charset="0"/>
              </a:rPr>
              <a:t>	</a:t>
            </a:r>
            <a:endParaRPr lang="en-IN" sz="3200" dirty="0">
              <a:latin typeface="Century" panose="02040604050505020304" pitchFamily="18" charset="0"/>
            </a:endParaRPr>
          </a:p>
          <a:p>
            <a:pPr marL="0" indent="0" algn="just">
              <a:buNone/>
            </a:pPr>
            <a:r>
              <a:rPr lang="en-IN" sz="3200" dirty="0" smtClean="0">
                <a:latin typeface="Century" panose="02040604050505020304" pitchFamily="18" charset="0"/>
              </a:rPr>
              <a:t>	Special Component Plan for Persons with Disabilities </a:t>
            </a:r>
          </a:p>
          <a:p>
            <a:pPr marL="0" indent="0" algn="just">
              <a:buNone/>
            </a:pPr>
            <a:endParaRPr lang="en-IN" sz="3200" dirty="0" smtClean="0">
              <a:latin typeface="Century" panose="02040604050505020304" pitchFamily="18" charset="0"/>
            </a:endParaRPr>
          </a:p>
          <a:p>
            <a:pPr marL="0" indent="0" algn="just">
              <a:buNone/>
            </a:pPr>
            <a:r>
              <a:rPr lang="en-IN" sz="3200" dirty="0" smtClean="0">
                <a:latin typeface="Century" panose="02040604050505020304" pitchFamily="18" charset="0"/>
              </a:rPr>
              <a:t>	Major focus of Campaign on EVM &amp; VVPAT</a:t>
            </a:r>
          </a:p>
          <a:p>
            <a:pPr marL="0" indent="0" algn="just">
              <a:buNone/>
            </a:pPr>
            <a:endParaRPr lang="en-IN" sz="3200" dirty="0">
              <a:latin typeface="Century" panose="02040604050505020304" pitchFamily="18" charset="0"/>
            </a:endParaRPr>
          </a:p>
          <a:p>
            <a:pPr marL="0" indent="0" algn="just">
              <a:buNone/>
            </a:pPr>
            <a:r>
              <a:rPr lang="en-IN" sz="3200" dirty="0" smtClean="0">
                <a:latin typeface="Century" panose="02040604050505020304" pitchFamily="18" charset="0"/>
              </a:rPr>
              <a:t>	Platforms of ELCs for optimal utilization</a:t>
            </a:r>
          </a:p>
          <a:p>
            <a:pPr marL="0" indent="0" algn="just">
              <a:buNone/>
            </a:pPr>
            <a:endParaRPr lang="en-IN" sz="3200" dirty="0">
              <a:latin typeface="Century" panose="02040604050505020304" pitchFamily="18" charset="0"/>
            </a:endParaRPr>
          </a:p>
          <a:p>
            <a:pPr marL="0" indent="0" algn="just">
              <a:buNone/>
            </a:pPr>
            <a:r>
              <a:rPr lang="en-IN" sz="3200" dirty="0" smtClean="0">
                <a:latin typeface="Century" panose="02040604050505020304" pitchFamily="18" charset="0"/>
              </a:rPr>
              <a:t>	Utilization of all media including Social </a:t>
            </a:r>
            <a:r>
              <a:rPr lang="en-IN" sz="3200" dirty="0">
                <a:latin typeface="Century" panose="02040604050505020304" pitchFamily="18" charset="0"/>
              </a:rPr>
              <a:t>Media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3628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795" y="202648"/>
            <a:ext cx="11299856" cy="675538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solidFill>
                  <a:srgbClr val="C00000"/>
                </a:solidFill>
              </a:rPr>
              <a:t>Voter Education Strategies for Lok Sabha Elections, 2019</a:t>
            </a:r>
            <a:br>
              <a:rPr lang="en-IN" sz="2800" b="1" dirty="0" smtClean="0">
                <a:solidFill>
                  <a:srgbClr val="C00000"/>
                </a:solidFill>
              </a:rPr>
            </a:br>
            <a:endParaRPr lang="en-IN" sz="28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780" y="768633"/>
            <a:ext cx="11643886" cy="608936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IN" sz="2400" dirty="0" smtClean="0"/>
          </a:p>
          <a:p>
            <a:r>
              <a:rPr lang="en-IN" sz="3200" dirty="0" smtClean="0">
                <a:latin typeface="Century" panose="02040604050505020304" pitchFamily="18" charset="0"/>
              </a:rPr>
              <a:t>State SVEEP Plan, 2019 will be an organic whole of Strategies developed by Districts</a:t>
            </a:r>
          </a:p>
          <a:p>
            <a:endParaRPr lang="en-IN" sz="3200" dirty="0">
              <a:latin typeface="Century" panose="02040604050505020304" pitchFamily="18" charset="0"/>
            </a:endParaRPr>
          </a:p>
          <a:p>
            <a:r>
              <a:rPr lang="en-IN" sz="3200" dirty="0" smtClean="0">
                <a:latin typeface="Century" panose="02040604050505020304" pitchFamily="18" charset="0"/>
              </a:rPr>
              <a:t>District Plans will comprise AC level Plans developed by AC level Nodal Officers of SVEEP in districts</a:t>
            </a:r>
          </a:p>
          <a:p>
            <a:endParaRPr lang="en-IN" sz="3200" dirty="0">
              <a:latin typeface="Century" panose="02040604050505020304" pitchFamily="18" charset="0"/>
            </a:endParaRPr>
          </a:p>
          <a:p>
            <a:r>
              <a:rPr lang="en-IN" sz="3200" dirty="0" smtClean="0">
                <a:latin typeface="Century" panose="02040604050505020304" pitchFamily="18" charset="0"/>
              </a:rPr>
              <a:t>District &amp; AC level SVEEP Plans will follow a standard template to be shared with districts</a:t>
            </a:r>
          </a:p>
          <a:p>
            <a:endParaRPr lang="en-IN" sz="3200" dirty="0" smtClean="0">
              <a:latin typeface="Century" panose="02040604050505020304" pitchFamily="18" charset="0"/>
            </a:endParaRPr>
          </a:p>
          <a:p>
            <a:r>
              <a:rPr lang="en-IN" sz="3200" dirty="0" smtClean="0">
                <a:latin typeface="Century" panose="02040604050505020304" pitchFamily="18" charset="0"/>
              </a:rPr>
              <a:t>The District &amp; AC level SVEEP Plans will be uploaded in the CEO, WB’s portal</a:t>
            </a:r>
            <a:endParaRPr lang="en-IN" sz="3200" dirty="0">
              <a:latin typeface="Century" panose="020406040505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169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244"/>
            <a:ext cx="10604309" cy="426444"/>
          </a:xfrm>
        </p:spPr>
        <p:txBody>
          <a:bodyPr>
            <a:noAutofit/>
          </a:bodyPr>
          <a:lstStyle/>
          <a:p>
            <a:r>
              <a:rPr lang="en-IN" sz="3200" u="sng" dirty="0"/>
              <a:t>Mapping Objectives </a:t>
            </a:r>
            <a:r>
              <a:rPr lang="en-IN" sz="3200" u="sng" dirty="0" smtClean="0"/>
              <a:t>for Lok Sabha Elections, 2019</a:t>
            </a:r>
            <a:endParaRPr lang="en-IN" sz="32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222" y="835960"/>
            <a:ext cx="6006578" cy="58220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IN" dirty="0" smtClean="0"/>
          </a:p>
          <a:p>
            <a:pPr marL="0" indent="0">
              <a:buNone/>
            </a:pPr>
            <a:r>
              <a:rPr lang="en-IN" sz="2600" b="1" dirty="0" smtClean="0"/>
              <a:t>Awareness of EVM/VVPAT</a:t>
            </a:r>
          </a:p>
          <a:p>
            <a:pPr marL="0" indent="0">
              <a:buNone/>
            </a:pPr>
            <a:endParaRPr lang="en-IN" sz="2600" b="1" dirty="0" smtClean="0"/>
          </a:p>
          <a:p>
            <a:pPr marL="0" indent="0">
              <a:buNone/>
            </a:pPr>
            <a:r>
              <a:rPr lang="en-IN" sz="2600" b="1" dirty="0" smtClean="0"/>
              <a:t>Increasing Turn-Out of Voters</a:t>
            </a:r>
          </a:p>
          <a:p>
            <a:pPr marL="0" indent="0">
              <a:buNone/>
            </a:pPr>
            <a:r>
              <a:rPr lang="en-IN" sz="2600" b="1" dirty="0"/>
              <a:t>	 </a:t>
            </a:r>
            <a:r>
              <a:rPr lang="en-IN" sz="2600" b="1" dirty="0" smtClean="0"/>
              <a:t>               Women Voters</a:t>
            </a:r>
          </a:p>
          <a:p>
            <a:pPr marL="0" indent="0">
              <a:buNone/>
            </a:pPr>
            <a:r>
              <a:rPr lang="en-IN" sz="2600" b="1" dirty="0"/>
              <a:t> </a:t>
            </a:r>
            <a:r>
              <a:rPr lang="en-IN" sz="2600" b="1" dirty="0" smtClean="0"/>
              <a:t>                              PWD Voters</a:t>
            </a:r>
          </a:p>
          <a:p>
            <a:pPr marL="0" indent="0">
              <a:buNone/>
            </a:pPr>
            <a:r>
              <a:rPr lang="en-IN" sz="2600" b="1" dirty="0"/>
              <a:t> </a:t>
            </a:r>
            <a:r>
              <a:rPr lang="en-IN" sz="2600" b="1" dirty="0" smtClean="0"/>
              <a:t>                              Young Voters</a:t>
            </a:r>
          </a:p>
          <a:p>
            <a:pPr marL="0" indent="0">
              <a:buNone/>
            </a:pPr>
            <a:r>
              <a:rPr lang="en-IN" sz="2600" b="1" dirty="0" smtClean="0"/>
              <a:t>                               Service &amp; Overseas Voters</a:t>
            </a:r>
            <a:endParaRPr lang="en-IN" sz="2600" b="1" dirty="0"/>
          </a:p>
          <a:p>
            <a:pPr marL="0" indent="0">
              <a:buNone/>
            </a:pPr>
            <a:endParaRPr lang="en-IN" sz="2600" b="1" dirty="0" smtClean="0"/>
          </a:p>
          <a:p>
            <a:pPr marL="0" indent="0">
              <a:buNone/>
            </a:pPr>
            <a:r>
              <a:rPr lang="en-IN" sz="2600" b="1" dirty="0" smtClean="0"/>
              <a:t>Informed, Ethical and Inducement free Voting</a:t>
            </a:r>
          </a:p>
          <a:p>
            <a:pPr marL="0" indent="0">
              <a:buNone/>
            </a:pPr>
            <a:endParaRPr lang="en-IN" sz="2600" b="1" dirty="0"/>
          </a:p>
          <a:p>
            <a:pPr marL="0" indent="0">
              <a:buNone/>
            </a:pPr>
            <a:r>
              <a:rPr lang="en-IN" sz="2600" b="1" dirty="0" smtClean="0"/>
              <a:t> </a:t>
            </a:r>
            <a:endParaRPr lang="en-IN" sz="2600" b="1" dirty="0"/>
          </a:p>
          <a:p>
            <a:pPr marL="0" indent="0">
              <a:buNone/>
            </a:pPr>
            <a:r>
              <a:rPr lang="en-IN" sz="2600" b="1" dirty="0" smtClean="0"/>
              <a:t>Special Interventions for inclusive voting:                                 </a:t>
            </a:r>
          </a:p>
          <a:p>
            <a:pPr marL="0" indent="0">
              <a:buNone/>
            </a:pPr>
            <a:r>
              <a:rPr lang="en-IN" sz="2600" b="1" dirty="0" smtClean="0"/>
              <a:t>Migrants &amp; other left-out electors </a:t>
            </a:r>
          </a:p>
          <a:p>
            <a:pPr marL="0" indent="0">
              <a:buNone/>
            </a:pPr>
            <a:r>
              <a:rPr lang="en-IN" sz="2600" b="1" dirty="0"/>
              <a:t> </a:t>
            </a:r>
            <a:r>
              <a:rPr lang="en-IN" sz="2600" b="1" dirty="0" smtClean="0"/>
              <a:t>                                  </a:t>
            </a:r>
            <a:endParaRPr lang="en-IN" sz="2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016" y="1490702"/>
            <a:ext cx="5347220" cy="401106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3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7653"/>
            <a:ext cx="10604309" cy="426444"/>
          </a:xfrm>
        </p:spPr>
        <p:txBody>
          <a:bodyPr>
            <a:noAutofit/>
          </a:bodyPr>
          <a:lstStyle/>
          <a:p>
            <a:r>
              <a:rPr lang="en-IN" sz="3600" dirty="0" smtClean="0"/>
              <a:t>SVEEP Strategy for Lok Sabha Elections, 2019</a:t>
            </a:r>
            <a:endParaRPr lang="en-IN" sz="36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1" y="728543"/>
            <a:ext cx="6000750" cy="59294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400" dirty="0" smtClean="0"/>
              <a:t> Planning: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Situation Analysis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Preparing State-district-AC level SVEEP Plan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Activity Mapping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Budgeting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N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IN" sz="2400" dirty="0" smtClean="0"/>
              <a:t>Organizing &amp; Training: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1800" dirty="0" smtClean="0"/>
              <a:t>ADM ( SVEEP)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1800" dirty="0" smtClean="0"/>
              <a:t>District SVEEP Nodal Officer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1800" dirty="0" smtClean="0"/>
              <a:t>AC level SVEEP Nodal Officer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N" sz="2400" dirty="0"/>
          </a:p>
          <a:p>
            <a:pPr marL="0" indent="0">
              <a:buNone/>
            </a:pPr>
            <a:r>
              <a:rPr lang="en-IN" sz="2400" dirty="0" smtClean="0"/>
              <a:t>Content Creation:  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State level  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District/ Sub-district level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N" sz="2400" dirty="0" smtClean="0"/>
          </a:p>
        </p:txBody>
      </p:sp>
      <p:pic>
        <p:nvPicPr>
          <p:cNvPr id="4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715"/>
            <a:ext cx="6077585" cy="3963410"/>
          </a:xfr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776424" y="129532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508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56" y="197088"/>
            <a:ext cx="10604309" cy="426444"/>
          </a:xfrm>
        </p:spPr>
        <p:txBody>
          <a:bodyPr>
            <a:noAutofit/>
          </a:bodyPr>
          <a:lstStyle/>
          <a:p>
            <a:r>
              <a:rPr lang="en-IN" sz="3200" dirty="0" smtClean="0">
                <a:solidFill>
                  <a:srgbClr val="C00000"/>
                </a:solidFill>
              </a:rPr>
              <a:t>SVEEP Strategies for Lok Sabha Elections, 2019</a:t>
            </a:r>
            <a:endParaRPr lang="en-IN" sz="3200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2425" y="1635125"/>
            <a:ext cx="5276850" cy="4813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sz="2000" dirty="0" smtClean="0"/>
              <a:t>Communication Strategies at State level</a:t>
            </a:r>
            <a:r>
              <a:rPr lang="en-IN" sz="3200" dirty="0"/>
              <a:t>:</a:t>
            </a:r>
            <a:r>
              <a:rPr lang="en-IN" sz="3200" dirty="0" smtClean="0"/>
              <a:t> </a:t>
            </a:r>
          </a:p>
          <a:p>
            <a:pPr marL="0" indent="0">
              <a:buNone/>
            </a:pPr>
            <a:endParaRPr lang="en-IN" sz="3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Media Exposure to ensure visibility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Partnerships with State Govt. Departments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Partnership with Corporations/PSUs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Campaign in Doordarshan/All India Radio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Campaign in Radios/Televisions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Campaign in Railways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Campaign in Social Media</a:t>
            </a:r>
          </a:p>
          <a:p>
            <a:pPr marL="0" indent="0">
              <a:buNone/>
            </a:pPr>
            <a:endParaRPr lang="en-IN" sz="2000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5820769" y="1635125"/>
            <a:ext cx="6171206" cy="48133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N" sz="2000" dirty="0" smtClean="0"/>
              <a:t>Communication Strategies in Districts</a:t>
            </a:r>
            <a:r>
              <a:rPr lang="en-IN" sz="2400" dirty="0" smtClean="0"/>
              <a:t> </a:t>
            </a:r>
            <a:r>
              <a:rPr lang="en-IN" sz="3200" dirty="0" smtClean="0"/>
              <a:t>: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N" sz="3200" dirty="0" smtClean="0"/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Exposure through Outdoor Media: Enhance visibility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EVM-VVPAT dissemination Strategies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Campaign through ELCs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Campaign in Social Media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Interpersonal Communication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Mass Mobilizations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IN" sz="2000" dirty="0" smtClean="0"/>
              <a:t>AC specific Strategies to enhance turn-out</a:t>
            </a:r>
          </a:p>
          <a:p>
            <a:pPr>
              <a:buFont typeface="Courier New" panose="02070309020205020404" pitchFamily="49" charset="0"/>
              <a:buChar char="o"/>
            </a:pPr>
            <a:endParaRPr lang="en-IN" sz="2000" dirty="0" smtClean="0"/>
          </a:p>
          <a:p>
            <a:pPr>
              <a:buFont typeface="Courier New" panose="02070309020205020404" pitchFamily="49" charset="0"/>
              <a:buChar char="o"/>
            </a:pPr>
            <a:endParaRPr lang="en-IN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IN" sz="20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IN" sz="2000" dirty="0" smtClean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527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228601"/>
            <a:ext cx="11676706" cy="513784"/>
          </a:xfrm>
        </p:spPr>
        <p:txBody>
          <a:bodyPr>
            <a:normAutofit/>
          </a:bodyPr>
          <a:lstStyle/>
          <a:p>
            <a:r>
              <a:rPr lang="en-IN" sz="2400" b="1" dirty="0" smtClean="0">
                <a:solidFill>
                  <a:srgbClr val="0070C0"/>
                </a:solidFill>
              </a:rPr>
              <a:t>MAJOR VEHICLEs OF DISTRICT CAMPAIGN</a:t>
            </a:r>
            <a:endParaRPr lang="en-IN" sz="24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909" y="907472"/>
            <a:ext cx="6228784" cy="580114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IN" sz="2400" dirty="0" smtClean="0">
                <a:solidFill>
                  <a:schemeClr val="accent6">
                    <a:lumMod val="50000"/>
                  </a:schemeClr>
                </a:solidFill>
              </a:rPr>
              <a:t>Massive outdoor campaign by taking control of major hoarding sites of I &amp; CA department</a:t>
            </a:r>
          </a:p>
          <a:p>
            <a:pPr marL="0" indent="0">
              <a:lnSpc>
                <a:spcPct val="100000"/>
              </a:lnSpc>
              <a:buNone/>
            </a:pPr>
            <a:endParaRPr lang="en-IN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IN" sz="2400" dirty="0" smtClean="0">
                <a:solidFill>
                  <a:schemeClr val="accent6">
                    <a:lumMod val="50000"/>
                  </a:schemeClr>
                </a:solidFill>
              </a:rPr>
              <a:t>Using local cable channels for widespread information sharing </a:t>
            </a:r>
          </a:p>
          <a:p>
            <a:pPr>
              <a:lnSpc>
                <a:spcPct val="150000"/>
              </a:lnSpc>
            </a:pPr>
            <a:r>
              <a:rPr lang="en-IN" sz="2400" dirty="0" smtClean="0">
                <a:solidFill>
                  <a:schemeClr val="accent6">
                    <a:lumMod val="50000"/>
                  </a:schemeClr>
                </a:solidFill>
              </a:rPr>
              <a:t>Campaign through SHGs &amp; AWWs</a:t>
            </a:r>
          </a:p>
          <a:p>
            <a:pPr>
              <a:lnSpc>
                <a:spcPct val="150000"/>
              </a:lnSpc>
            </a:pPr>
            <a:r>
              <a:rPr lang="en-IN" sz="2400" dirty="0" smtClean="0">
                <a:solidFill>
                  <a:schemeClr val="accent6">
                    <a:lumMod val="50000"/>
                  </a:schemeClr>
                </a:solidFill>
              </a:rPr>
              <a:t>Using local folk performers</a:t>
            </a:r>
          </a:p>
          <a:p>
            <a:pPr>
              <a:lnSpc>
                <a:spcPct val="150000"/>
              </a:lnSpc>
            </a:pPr>
            <a:r>
              <a:rPr lang="en-IN" sz="2400" dirty="0" smtClean="0">
                <a:solidFill>
                  <a:schemeClr val="accent6">
                    <a:lumMod val="50000"/>
                  </a:schemeClr>
                </a:solidFill>
              </a:rPr>
              <a:t>Street Plays</a:t>
            </a:r>
          </a:p>
          <a:p>
            <a:pPr>
              <a:lnSpc>
                <a:spcPct val="100000"/>
              </a:lnSpc>
            </a:pPr>
            <a:r>
              <a:rPr lang="en-IN" sz="2400" dirty="0" smtClean="0">
                <a:solidFill>
                  <a:schemeClr val="accent6">
                    <a:lumMod val="50000"/>
                  </a:schemeClr>
                </a:solidFill>
              </a:rPr>
              <a:t>Public Announcements and distribution of leaflets</a:t>
            </a:r>
          </a:p>
          <a:p>
            <a:pPr>
              <a:lnSpc>
                <a:spcPct val="100000"/>
              </a:lnSpc>
            </a:pPr>
            <a:r>
              <a:rPr lang="en-IN" sz="2400" dirty="0" smtClean="0">
                <a:solidFill>
                  <a:schemeClr val="accent6">
                    <a:lumMod val="50000"/>
                  </a:schemeClr>
                </a:solidFill>
              </a:rPr>
              <a:t>Local level Innovations </a:t>
            </a:r>
            <a:endParaRPr lang="en-IN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745" y="2171860"/>
            <a:ext cx="5668255" cy="319159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0" t="3350" b="81120"/>
          <a:stretch/>
        </p:blipFill>
        <p:spPr bwMode="auto">
          <a:xfrm>
            <a:off x="8534336" y="145551"/>
            <a:ext cx="3415576" cy="95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250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1877</Words>
  <Application>Microsoft Office PowerPoint</Application>
  <PresentationFormat>Widescreen</PresentationFormat>
  <Paragraphs>391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Arial Unicode MS</vt:lpstr>
      <vt:lpstr>Arial</vt:lpstr>
      <vt:lpstr>Bahnschrift</vt:lpstr>
      <vt:lpstr>Bradley Hand ITC</vt:lpstr>
      <vt:lpstr>Calibri</vt:lpstr>
      <vt:lpstr>Calibri Light</vt:lpstr>
      <vt:lpstr>Candara</vt:lpstr>
      <vt:lpstr>Century</vt:lpstr>
      <vt:lpstr>Clan-Black</vt:lpstr>
      <vt:lpstr>Corbel</vt:lpstr>
      <vt:lpstr>Courier New</vt:lpstr>
      <vt:lpstr>Gill Sans MT</vt:lpstr>
      <vt:lpstr>Impact</vt:lpstr>
      <vt:lpstr>Tunga</vt:lpstr>
      <vt:lpstr>Wingdings</vt:lpstr>
      <vt:lpstr>Office Theme</vt:lpstr>
      <vt:lpstr>Systematic Voter Education &amp; Electoral Participation Programme</vt:lpstr>
      <vt:lpstr>SVEEP Cycles</vt:lpstr>
      <vt:lpstr>Planning for Lok Sabha Elections, 2019</vt:lpstr>
      <vt:lpstr>Voter Education Strategies for Lok Sabha Elections, 2019 </vt:lpstr>
      <vt:lpstr>Voter Education Strategies for Lok Sabha Elections, 2019 </vt:lpstr>
      <vt:lpstr>Mapping Objectives for Lok Sabha Elections, 2019</vt:lpstr>
      <vt:lpstr>SVEEP Strategy for Lok Sabha Elections, 2019</vt:lpstr>
      <vt:lpstr>SVEEP Strategies for Lok Sabha Elections, 2019</vt:lpstr>
      <vt:lpstr>MAJOR VEHICLEs OF DISTRICT CAMPAIGN</vt:lpstr>
      <vt:lpstr>SVEEP Strategies for Lok Sabha Elections, 2019</vt:lpstr>
      <vt:lpstr>Implementing Pre-Announcement  SVEEP Strategies </vt:lpstr>
      <vt:lpstr>Implementing Post -Announcement  SVEEP Strategies </vt:lpstr>
      <vt:lpstr>EVM-VVPAT Awareness</vt:lpstr>
      <vt:lpstr>State level Plan</vt:lpstr>
      <vt:lpstr>State level Plan</vt:lpstr>
      <vt:lpstr>District Plan </vt:lpstr>
      <vt:lpstr>District Plan </vt:lpstr>
      <vt:lpstr>Polling Station level Plan </vt:lpstr>
      <vt:lpstr>PowerPoint Presentation</vt:lpstr>
      <vt:lpstr>Who are persons with disabilities?</vt:lpstr>
      <vt:lpstr>Strategies for Inclusion of Persons with Disabilities ( PWDs)</vt:lpstr>
      <vt:lpstr>Strategies for Accessible Elections</vt:lpstr>
      <vt:lpstr>Strategies for Accessible Elections</vt:lpstr>
      <vt:lpstr>Strategies for Accessible Elections Campaign &amp; Mainstreaming </vt:lpstr>
      <vt:lpstr>Strategies for Accessible Elections Poll Day &amp; Post Poll Interventions </vt:lpstr>
      <vt:lpstr>Special Interventions </vt:lpstr>
      <vt:lpstr> Targeted Interventions for inclusive elections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ELCs</vt:lpstr>
      <vt:lpstr>PowerPoint Presentation</vt:lpstr>
      <vt:lpstr>PowerPoint Presentation</vt:lpstr>
      <vt:lpstr>Electoral Literacy Clubs (ELCs)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Systematic Voter Education &amp; Electoral Participation Programme</dc:title>
  <dc:creator>AB</dc:creator>
  <cp:lastModifiedBy>AB</cp:lastModifiedBy>
  <cp:revision>52</cp:revision>
  <dcterms:created xsi:type="dcterms:W3CDTF">2018-10-11T17:30:28Z</dcterms:created>
  <dcterms:modified xsi:type="dcterms:W3CDTF">2018-12-06T16:42:47Z</dcterms:modified>
</cp:coreProperties>
</file>